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3"/>
  </p:notesMasterIdLst>
  <p:sldIdLst>
    <p:sldId id="276" r:id="rId3"/>
    <p:sldId id="268" r:id="rId4"/>
    <p:sldId id="270" r:id="rId5"/>
    <p:sldId id="309" r:id="rId6"/>
    <p:sldId id="285" r:id="rId7"/>
    <p:sldId id="312" r:id="rId8"/>
    <p:sldId id="301" r:id="rId9"/>
    <p:sldId id="286" r:id="rId10"/>
    <p:sldId id="287" r:id="rId11"/>
    <p:sldId id="308" r:id="rId12"/>
    <p:sldId id="283" r:id="rId13"/>
    <p:sldId id="271" r:id="rId14"/>
    <p:sldId id="284" r:id="rId15"/>
    <p:sldId id="310" r:id="rId16"/>
    <p:sldId id="303" r:id="rId17"/>
    <p:sldId id="281" r:id="rId18"/>
    <p:sldId id="304" r:id="rId19"/>
    <p:sldId id="302" r:id="rId20"/>
    <p:sldId id="306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9BE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45265-1D28-4F8E-AEA2-E3F556938E44}" v="619" dt="2024-02-06T21:46:00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67" autoAdjust="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-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garida Gonçalves" userId="e19e88acf1020248" providerId="LiveId" clId="{A6C45265-1D28-4F8E-AEA2-E3F556938E44}"/>
    <pc:docChg chg="undo redo custSel addSld delSld modSld sldOrd addMainMaster modMainMaster">
      <pc:chgData name="Margarida Gonçalves" userId="e19e88acf1020248" providerId="LiveId" clId="{A6C45265-1D28-4F8E-AEA2-E3F556938E44}" dt="2024-02-07T09:26:16.994" v="5533"/>
      <pc:docMkLst>
        <pc:docMk/>
      </pc:docMkLst>
      <pc:sldChg chg="new del">
        <pc:chgData name="Margarida Gonçalves" userId="e19e88acf1020248" providerId="LiveId" clId="{A6C45265-1D28-4F8E-AEA2-E3F556938E44}" dt="2024-01-24T16:43:06.165" v="254" actId="2696"/>
        <pc:sldMkLst>
          <pc:docMk/>
          <pc:sldMk cId="3100405923" sldId="256"/>
        </pc:sldMkLst>
      </pc:sldChg>
      <pc:sldChg chg="new del">
        <pc:chgData name="Margarida Gonçalves" userId="e19e88acf1020248" providerId="LiveId" clId="{A6C45265-1D28-4F8E-AEA2-E3F556938E44}" dt="2024-01-24T16:43:02.013" v="252" actId="2696"/>
        <pc:sldMkLst>
          <pc:docMk/>
          <pc:sldMk cId="932390302" sldId="257"/>
        </pc:sldMkLst>
      </pc:sldChg>
      <pc:sldChg chg="new del">
        <pc:chgData name="Margarida Gonçalves" userId="e19e88acf1020248" providerId="LiveId" clId="{A6C45265-1D28-4F8E-AEA2-E3F556938E44}" dt="2024-01-24T16:43:04.132" v="253" actId="2696"/>
        <pc:sldMkLst>
          <pc:docMk/>
          <pc:sldMk cId="3544879502" sldId="258"/>
        </pc:sldMkLst>
      </pc:sldChg>
      <pc:sldChg chg="addSp delSp modSp new del mod delAnim modAnim">
        <pc:chgData name="Margarida Gonçalves" userId="e19e88acf1020248" providerId="LiveId" clId="{A6C45265-1D28-4F8E-AEA2-E3F556938E44}" dt="2024-02-01T17:12:05.050" v="1928" actId="47"/>
        <pc:sldMkLst>
          <pc:docMk/>
          <pc:sldMk cId="1605649086" sldId="259"/>
        </pc:sldMkLst>
        <pc:spChg chg="del">
          <ac:chgData name="Margarida Gonçalves" userId="e19e88acf1020248" providerId="LiveId" clId="{A6C45265-1D28-4F8E-AEA2-E3F556938E44}" dt="2024-01-24T16:18:44.284" v="5" actId="478"/>
          <ac:spMkLst>
            <pc:docMk/>
            <pc:sldMk cId="1605649086" sldId="259"/>
            <ac:spMk id="2" creationId="{E76ED0A3-D497-BB80-0E76-E76C9F7150EE}"/>
          </ac:spMkLst>
        </pc:spChg>
        <pc:spChg chg="del">
          <ac:chgData name="Margarida Gonçalves" userId="e19e88acf1020248" providerId="LiveId" clId="{A6C45265-1D28-4F8E-AEA2-E3F556938E44}" dt="2024-01-24T16:18:42.686" v="4" actId="478"/>
          <ac:spMkLst>
            <pc:docMk/>
            <pc:sldMk cId="1605649086" sldId="259"/>
            <ac:spMk id="3" creationId="{854EB6B5-1E9C-2EB2-B1D1-3A86AC450107}"/>
          </ac:spMkLst>
        </pc:spChg>
        <pc:picChg chg="add del mod">
          <ac:chgData name="Margarida Gonçalves" userId="e19e88acf1020248" providerId="LiveId" clId="{A6C45265-1D28-4F8E-AEA2-E3F556938E44}" dt="2024-02-01T17:11:26.145" v="1908" actId="21"/>
          <ac:picMkLst>
            <pc:docMk/>
            <pc:sldMk cId="1605649086" sldId="259"/>
            <ac:picMk id="5" creationId="{14F7838E-31A0-C6EC-34CE-4FA7ACA026ED}"/>
          </ac:picMkLst>
        </pc:picChg>
        <pc:picChg chg="add del mod">
          <ac:chgData name="Margarida Gonçalves" userId="e19e88acf1020248" providerId="LiveId" clId="{A6C45265-1D28-4F8E-AEA2-E3F556938E44}" dt="2024-02-01T17:11:26.145" v="1908" actId="21"/>
          <ac:picMkLst>
            <pc:docMk/>
            <pc:sldMk cId="1605649086" sldId="259"/>
            <ac:picMk id="7" creationId="{8D19346A-DA97-8246-A7B7-17B3F7D3FE1A}"/>
          </ac:picMkLst>
        </pc:picChg>
        <pc:picChg chg="add del mod">
          <ac:chgData name="Margarida Gonçalves" userId="e19e88acf1020248" providerId="LiveId" clId="{A6C45265-1D28-4F8E-AEA2-E3F556938E44}" dt="2024-02-01T17:11:51.168" v="1922" actId="21"/>
          <ac:picMkLst>
            <pc:docMk/>
            <pc:sldMk cId="1605649086" sldId="259"/>
            <ac:picMk id="9" creationId="{97B6753C-F6D9-309F-194F-D8BD57BF9288}"/>
          </ac:picMkLst>
        </pc:picChg>
      </pc:sldChg>
      <pc:sldChg chg="addSp delSp modSp new del mod delAnim modAnim">
        <pc:chgData name="Margarida Gonçalves" userId="e19e88acf1020248" providerId="LiveId" clId="{A6C45265-1D28-4F8E-AEA2-E3F556938E44}" dt="2024-02-02T00:59:07.051" v="2797" actId="47"/>
        <pc:sldMkLst>
          <pc:docMk/>
          <pc:sldMk cId="2681276325" sldId="260"/>
        </pc:sldMkLst>
        <pc:spChg chg="del">
          <ac:chgData name="Margarida Gonçalves" userId="e19e88acf1020248" providerId="LiveId" clId="{A6C45265-1D28-4F8E-AEA2-E3F556938E44}" dt="2024-01-24T16:24:05.875" v="23" actId="478"/>
          <ac:spMkLst>
            <pc:docMk/>
            <pc:sldMk cId="2681276325" sldId="260"/>
            <ac:spMk id="2" creationId="{3388F020-26B2-CB03-AE57-BBB118527025}"/>
          </ac:spMkLst>
        </pc:spChg>
        <pc:spChg chg="del">
          <ac:chgData name="Margarida Gonçalves" userId="e19e88acf1020248" providerId="LiveId" clId="{A6C45265-1D28-4F8E-AEA2-E3F556938E44}" dt="2024-01-24T16:24:03.790" v="22" actId="478"/>
          <ac:spMkLst>
            <pc:docMk/>
            <pc:sldMk cId="2681276325" sldId="260"/>
            <ac:spMk id="3" creationId="{EB29A3CC-3AF4-D491-5F4C-18BAE23AB96F}"/>
          </ac:spMkLst>
        </pc:spChg>
        <pc:grpChg chg="add del mod">
          <ac:chgData name="Margarida Gonçalves" userId="e19e88acf1020248" providerId="LiveId" clId="{A6C45265-1D28-4F8E-AEA2-E3F556938E44}" dt="2024-02-01T17:12:43.131" v="1933" actId="21"/>
          <ac:grpSpMkLst>
            <pc:docMk/>
            <pc:sldMk cId="2681276325" sldId="260"/>
            <ac:grpSpMk id="10" creationId="{F6441B8D-8E75-1F9B-5EEE-FEFEFF99BB8E}"/>
          </ac:grpSpMkLst>
        </pc:grpChg>
        <pc:picChg chg="add del mod">
          <ac:chgData name="Margarida Gonçalves" userId="e19e88acf1020248" providerId="LiveId" clId="{A6C45265-1D28-4F8E-AEA2-E3F556938E44}" dt="2024-01-24T16:28:28.176" v="26" actId="478"/>
          <ac:picMkLst>
            <pc:docMk/>
            <pc:sldMk cId="2681276325" sldId="260"/>
            <ac:picMk id="5" creationId="{44E053EB-B5CB-BE0A-A630-CA2A7B32444A}"/>
          </ac:picMkLst>
        </pc:picChg>
        <pc:picChg chg="add mod">
          <ac:chgData name="Margarida Gonçalves" userId="e19e88acf1020248" providerId="LiveId" clId="{A6C45265-1D28-4F8E-AEA2-E3F556938E44}" dt="2024-01-24T16:36:41.861" v="74" actId="164"/>
          <ac:picMkLst>
            <pc:docMk/>
            <pc:sldMk cId="2681276325" sldId="260"/>
            <ac:picMk id="7" creationId="{CC1281E7-886E-5D82-8D38-DDBC6EAB6521}"/>
          </ac:picMkLst>
        </pc:picChg>
        <pc:picChg chg="add mod">
          <ac:chgData name="Margarida Gonçalves" userId="e19e88acf1020248" providerId="LiveId" clId="{A6C45265-1D28-4F8E-AEA2-E3F556938E44}" dt="2024-01-24T16:36:41.861" v="74" actId="164"/>
          <ac:picMkLst>
            <pc:docMk/>
            <pc:sldMk cId="2681276325" sldId="260"/>
            <ac:picMk id="9" creationId="{819E6AF7-83B1-AB09-2552-708307830CBE}"/>
          </ac:picMkLst>
        </pc:picChg>
      </pc:sldChg>
      <pc:sldChg chg="addSp delSp modSp new del mod modAnim">
        <pc:chgData name="Margarida Gonçalves" userId="e19e88acf1020248" providerId="LiveId" clId="{A6C45265-1D28-4F8E-AEA2-E3F556938E44}" dt="2024-02-01T16:22:34.098" v="1215" actId="47"/>
        <pc:sldMkLst>
          <pc:docMk/>
          <pc:sldMk cId="814787695" sldId="261"/>
        </pc:sldMkLst>
        <pc:spChg chg="add mod">
          <ac:chgData name="Margarida Gonçalves" userId="e19e88acf1020248" providerId="LiveId" clId="{A6C45265-1D28-4F8E-AEA2-E3F556938E44}" dt="2024-02-01T16:21:35.661" v="1195" actId="1582"/>
          <ac:spMkLst>
            <pc:docMk/>
            <pc:sldMk cId="814787695" sldId="261"/>
            <ac:spMk id="2" creationId="{89A58FB4-3CDC-7531-3765-16D4997274C8}"/>
          </ac:spMkLst>
        </pc:spChg>
        <pc:spChg chg="del">
          <ac:chgData name="Margarida Gonçalves" userId="e19e88acf1020248" providerId="LiveId" clId="{A6C45265-1D28-4F8E-AEA2-E3F556938E44}" dt="2024-01-24T16:38:59.443" v="85" actId="478"/>
          <ac:spMkLst>
            <pc:docMk/>
            <pc:sldMk cId="814787695" sldId="261"/>
            <ac:spMk id="2" creationId="{ADF1D428-E4C8-C2E4-0BBD-319277AB17EF}"/>
          </ac:spMkLst>
        </pc:spChg>
        <pc:spChg chg="del">
          <ac:chgData name="Margarida Gonçalves" userId="e19e88acf1020248" providerId="LiveId" clId="{A6C45265-1D28-4F8E-AEA2-E3F556938E44}" dt="2024-01-24T16:39:02.279" v="86" actId="478"/>
          <ac:spMkLst>
            <pc:docMk/>
            <pc:sldMk cId="814787695" sldId="261"/>
            <ac:spMk id="3" creationId="{1520C25B-2D4B-F67F-1366-0FE725AD4EE5}"/>
          </ac:spMkLst>
        </pc:spChg>
        <pc:spChg chg="add mod">
          <ac:chgData name="Margarida Gonçalves" userId="e19e88acf1020248" providerId="LiveId" clId="{A6C45265-1D28-4F8E-AEA2-E3F556938E44}" dt="2024-02-01T16:22:24.911" v="1214" actId="14100"/>
          <ac:spMkLst>
            <pc:docMk/>
            <pc:sldMk cId="814787695" sldId="261"/>
            <ac:spMk id="3" creationId="{1F51CE3F-BBB8-B767-31D7-ED8D4871E140}"/>
          </ac:spMkLst>
        </pc:spChg>
        <pc:spChg chg="add mod">
          <ac:chgData name="Margarida Gonçalves" userId="e19e88acf1020248" providerId="LiveId" clId="{A6C45265-1D28-4F8E-AEA2-E3F556938E44}" dt="2024-01-24T16:42:46.105" v="241" actId="1036"/>
          <ac:spMkLst>
            <pc:docMk/>
            <pc:sldMk cId="814787695" sldId="261"/>
            <ac:spMk id="8" creationId="{EC17E26A-247C-4405-9ADE-8CD39B6D1DC3}"/>
          </ac:spMkLst>
        </pc:spChg>
        <pc:picChg chg="add mod">
          <ac:chgData name="Margarida Gonçalves" userId="e19e88acf1020248" providerId="LiveId" clId="{A6C45265-1D28-4F8E-AEA2-E3F556938E44}" dt="2024-01-24T16:40:22.499" v="141" actId="1076"/>
          <ac:picMkLst>
            <pc:docMk/>
            <pc:sldMk cId="814787695" sldId="261"/>
            <ac:picMk id="5" creationId="{1BCE3C87-ADF7-6157-D244-17E2F2EBB4AC}"/>
          </ac:picMkLst>
        </pc:picChg>
        <pc:picChg chg="add mod">
          <ac:chgData name="Margarida Gonçalves" userId="e19e88acf1020248" providerId="LiveId" clId="{A6C45265-1D28-4F8E-AEA2-E3F556938E44}" dt="2024-01-24T16:42:40.788" v="214" actId="1076"/>
          <ac:picMkLst>
            <pc:docMk/>
            <pc:sldMk cId="814787695" sldId="261"/>
            <ac:picMk id="7" creationId="{E04BEADF-2661-574F-A0B0-77B9C205A1D3}"/>
          </ac:picMkLst>
        </pc:picChg>
        <pc:picChg chg="add mod">
          <ac:chgData name="Margarida Gonçalves" userId="e19e88acf1020248" providerId="LiveId" clId="{A6C45265-1D28-4F8E-AEA2-E3F556938E44}" dt="2024-01-24T16:41:41.913" v="207" actId="1076"/>
          <ac:picMkLst>
            <pc:docMk/>
            <pc:sldMk cId="814787695" sldId="261"/>
            <ac:picMk id="10" creationId="{8702CE00-93BC-2E6F-2DE7-C3A4EEC407F0}"/>
          </ac:picMkLst>
        </pc:picChg>
        <pc:picChg chg="add mod">
          <ac:chgData name="Margarida Gonçalves" userId="e19e88acf1020248" providerId="LiveId" clId="{A6C45265-1D28-4F8E-AEA2-E3F556938E44}" dt="2024-01-24T16:42:48.420" v="251" actId="1038"/>
          <ac:picMkLst>
            <pc:docMk/>
            <pc:sldMk cId="814787695" sldId="261"/>
            <ac:picMk id="12" creationId="{0FCD7C8F-6826-00CD-7A31-3219FA950382}"/>
          </ac:picMkLst>
        </pc:picChg>
      </pc:sldChg>
      <pc:sldChg chg="addSp delSp modSp new del mod">
        <pc:chgData name="Margarida Gonçalves" userId="e19e88acf1020248" providerId="LiveId" clId="{A6C45265-1D28-4F8E-AEA2-E3F556938E44}" dt="2024-02-01T16:20:36.945" v="1187" actId="47"/>
        <pc:sldMkLst>
          <pc:docMk/>
          <pc:sldMk cId="2030137318" sldId="262"/>
        </pc:sldMkLst>
        <pc:spChg chg="del">
          <ac:chgData name="Margarida Gonçalves" userId="e19e88acf1020248" providerId="LiveId" clId="{A6C45265-1D28-4F8E-AEA2-E3F556938E44}" dt="2024-01-25T11:43:06.174" v="256" actId="478"/>
          <ac:spMkLst>
            <pc:docMk/>
            <pc:sldMk cId="2030137318" sldId="262"/>
            <ac:spMk id="2" creationId="{2459B60D-F4BD-9553-7D14-7DB26CFFF6D0}"/>
          </ac:spMkLst>
        </pc:spChg>
        <pc:spChg chg="del">
          <ac:chgData name="Margarida Gonçalves" userId="e19e88acf1020248" providerId="LiveId" clId="{A6C45265-1D28-4F8E-AEA2-E3F556938E44}" dt="2024-01-25T11:43:08.127" v="257" actId="478"/>
          <ac:spMkLst>
            <pc:docMk/>
            <pc:sldMk cId="2030137318" sldId="262"/>
            <ac:spMk id="3" creationId="{C7D9048B-4B46-9D71-D6E1-66951027C64D}"/>
          </ac:spMkLst>
        </pc:spChg>
        <pc:picChg chg="add del mod">
          <ac:chgData name="Margarida Gonçalves" userId="e19e88acf1020248" providerId="LiveId" clId="{A6C45265-1D28-4F8E-AEA2-E3F556938E44}" dt="2024-01-25T11:46:50.587" v="436" actId="21"/>
          <ac:picMkLst>
            <pc:docMk/>
            <pc:sldMk cId="2030137318" sldId="262"/>
            <ac:picMk id="5" creationId="{A454017A-5C84-266E-589B-4B32CA41D6B8}"/>
          </ac:picMkLst>
        </pc:picChg>
        <pc:picChg chg="add mod">
          <ac:chgData name="Margarida Gonçalves" userId="e19e88acf1020248" providerId="LiveId" clId="{A6C45265-1D28-4F8E-AEA2-E3F556938E44}" dt="2024-01-25T11:46:52.526" v="437" actId="1076"/>
          <ac:picMkLst>
            <pc:docMk/>
            <pc:sldMk cId="2030137318" sldId="262"/>
            <ac:picMk id="7" creationId="{4A039A0E-811D-EE54-724B-3053313EFFBE}"/>
          </ac:picMkLst>
        </pc:picChg>
        <pc:picChg chg="add mod">
          <ac:chgData name="Margarida Gonçalves" userId="e19e88acf1020248" providerId="LiveId" clId="{A6C45265-1D28-4F8E-AEA2-E3F556938E44}" dt="2024-01-25T11:47:49.781" v="446" actId="1076"/>
          <ac:picMkLst>
            <pc:docMk/>
            <pc:sldMk cId="2030137318" sldId="262"/>
            <ac:picMk id="9" creationId="{F0E2F3FE-68E2-0D7A-DA71-8A9322675377}"/>
          </ac:picMkLst>
        </pc:picChg>
      </pc:sldChg>
      <pc:sldChg chg="addSp delSp new del mod">
        <pc:chgData name="Margarida Gonçalves" userId="e19e88acf1020248" providerId="LiveId" clId="{A6C45265-1D28-4F8E-AEA2-E3F556938E44}" dt="2024-02-02T00:59:21.430" v="2798" actId="47"/>
        <pc:sldMkLst>
          <pc:docMk/>
          <pc:sldMk cId="1270032845" sldId="263"/>
        </pc:sldMkLst>
        <pc:spChg chg="del">
          <ac:chgData name="Margarida Gonçalves" userId="e19e88acf1020248" providerId="LiveId" clId="{A6C45265-1D28-4F8E-AEA2-E3F556938E44}" dt="2024-01-25T11:44:14.425" v="264" actId="478"/>
          <ac:spMkLst>
            <pc:docMk/>
            <pc:sldMk cId="1270032845" sldId="263"/>
            <ac:spMk id="2" creationId="{567F7736-BACE-9A9B-E77C-0ECD258E76BA}"/>
          </ac:spMkLst>
        </pc:spChg>
        <pc:spChg chg="del">
          <ac:chgData name="Margarida Gonçalves" userId="e19e88acf1020248" providerId="LiveId" clId="{A6C45265-1D28-4F8E-AEA2-E3F556938E44}" dt="2024-01-25T11:44:12.617" v="263" actId="478"/>
          <ac:spMkLst>
            <pc:docMk/>
            <pc:sldMk cId="1270032845" sldId="263"/>
            <ac:spMk id="3" creationId="{A4F4DA82-3EA3-D27A-AA98-7E58D6BA5A8E}"/>
          </ac:spMkLst>
        </pc:spChg>
        <pc:picChg chg="add">
          <ac:chgData name="Margarida Gonçalves" userId="e19e88acf1020248" providerId="LiveId" clId="{A6C45265-1D28-4F8E-AEA2-E3F556938E44}" dt="2024-01-25T11:44:15.880" v="265" actId="22"/>
          <ac:picMkLst>
            <pc:docMk/>
            <pc:sldMk cId="1270032845" sldId="263"/>
            <ac:picMk id="5" creationId="{F828C7EE-B851-EDF7-7F3D-147A5EC1D9DE}"/>
          </ac:picMkLst>
        </pc:picChg>
      </pc:sldChg>
      <pc:sldChg chg="addSp delSp modSp new del mod">
        <pc:chgData name="Margarida Gonçalves" userId="e19e88acf1020248" providerId="LiveId" clId="{A6C45265-1D28-4F8E-AEA2-E3F556938E44}" dt="2024-01-31T10:55:15.311" v="651" actId="47"/>
        <pc:sldMkLst>
          <pc:docMk/>
          <pc:sldMk cId="3935466348" sldId="264"/>
        </pc:sldMkLst>
        <pc:spChg chg="del">
          <ac:chgData name="Margarida Gonçalves" userId="e19e88acf1020248" providerId="LiveId" clId="{A6C45265-1D28-4F8E-AEA2-E3F556938E44}" dt="2024-01-25T11:46:05.816" v="368" actId="478"/>
          <ac:spMkLst>
            <pc:docMk/>
            <pc:sldMk cId="3935466348" sldId="264"/>
            <ac:spMk id="2" creationId="{110A0B04-6678-275E-5D7F-8D84A3A33055}"/>
          </ac:spMkLst>
        </pc:spChg>
        <pc:spChg chg="mod">
          <ac:chgData name="Margarida Gonçalves" userId="e19e88acf1020248" providerId="LiveId" clId="{A6C45265-1D28-4F8E-AEA2-E3F556938E44}" dt="2024-01-25T11:46:24.133" v="434" actId="20577"/>
          <ac:spMkLst>
            <pc:docMk/>
            <pc:sldMk cId="3935466348" sldId="264"/>
            <ac:spMk id="3" creationId="{C65A9B56-1D3E-9444-9F0C-D932025C7717}"/>
          </ac:spMkLst>
        </pc:spChg>
        <pc:picChg chg="add mod">
          <ac:chgData name="Margarida Gonçalves" userId="e19e88acf1020248" providerId="LiveId" clId="{A6C45265-1D28-4F8E-AEA2-E3F556938E44}" dt="2024-01-25T11:46:26.665" v="435" actId="1076"/>
          <ac:picMkLst>
            <pc:docMk/>
            <pc:sldMk cId="3935466348" sldId="264"/>
            <ac:picMk id="5" creationId="{3277E098-531B-D62B-F38D-F79966BAC692}"/>
          </ac:picMkLst>
        </pc:picChg>
      </pc:sldChg>
      <pc:sldChg chg="addSp delSp modSp new del mod">
        <pc:chgData name="Margarida Gonçalves" userId="e19e88acf1020248" providerId="LiveId" clId="{A6C45265-1D28-4F8E-AEA2-E3F556938E44}" dt="2024-02-01T16:20:38.105" v="1188" actId="47"/>
        <pc:sldMkLst>
          <pc:docMk/>
          <pc:sldMk cId="3998654072" sldId="265"/>
        </pc:sldMkLst>
        <pc:spChg chg="del">
          <ac:chgData name="Margarida Gonçalves" userId="e19e88acf1020248" providerId="LiveId" clId="{A6C45265-1D28-4F8E-AEA2-E3F556938E44}" dt="2024-01-25T11:46:58.668" v="439" actId="478"/>
          <ac:spMkLst>
            <pc:docMk/>
            <pc:sldMk cId="3998654072" sldId="265"/>
            <ac:spMk id="2" creationId="{3FF01CD5-C525-BD0F-CC9D-0AD3C3565795}"/>
          </ac:spMkLst>
        </pc:spChg>
        <pc:spChg chg="del">
          <ac:chgData name="Margarida Gonçalves" userId="e19e88acf1020248" providerId="LiveId" clId="{A6C45265-1D28-4F8E-AEA2-E3F556938E44}" dt="2024-01-25T11:47:00.533" v="440" actId="478"/>
          <ac:spMkLst>
            <pc:docMk/>
            <pc:sldMk cId="3998654072" sldId="265"/>
            <ac:spMk id="3" creationId="{788CB937-3CDA-7A37-124A-483C85A425A3}"/>
          </ac:spMkLst>
        </pc:spChg>
        <pc:picChg chg="add mod">
          <ac:chgData name="Margarida Gonçalves" userId="e19e88acf1020248" providerId="LiveId" clId="{A6C45265-1D28-4F8E-AEA2-E3F556938E44}" dt="2024-01-25T11:47:03.435" v="442" actId="1076"/>
          <ac:picMkLst>
            <pc:docMk/>
            <pc:sldMk cId="3998654072" sldId="265"/>
            <ac:picMk id="5" creationId="{A454017A-5C84-266E-589B-4B32CA41D6B8}"/>
          </ac:picMkLst>
        </pc:picChg>
      </pc:sldChg>
      <pc:sldChg chg="addSp delSp modSp new del mod">
        <pc:chgData name="Margarida Gonçalves" userId="e19e88acf1020248" providerId="LiveId" clId="{A6C45265-1D28-4F8E-AEA2-E3F556938E44}" dt="2024-02-01T16:20:51.316" v="1189" actId="47"/>
        <pc:sldMkLst>
          <pc:docMk/>
          <pc:sldMk cId="1124492630" sldId="266"/>
        </pc:sldMkLst>
        <pc:spChg chg="del">
          <ac:chgData name="Margarida Gonçalves" userId="e19e88acf1020248" providerId="LiveId" clId="{A6C45265-1D28-4F8E-AEA2-E3F556938E44}" dt="2024-01-25T14:36:43.688" v="448" actId="478"/>
          <ac:spMkLst>
            <pc:docMk/>
            <pc:sldMk cId="1124492630" sldId="266"/>
            <ac:spMk id="2" creationId="{870E869D-28F8-DE7E-5827-12673C2BF39E}"/>
          </ac:spMkLst>
        </pc:spChg>
        <pc:spChg chg="del">
          <ac:chgData name="Margarida Gonçalves" userId="e19e88acf1020248" providerId="LiveId" clId="{A6C45265-1D28-4F8E-AEA2-E3F556938E44}" dt="2024-01-25T14:36:48.936" v="449" actId="478"/>
          <ac:spMkLst>
            <pc:docMk/>
            <pc:sldMk cId="1124492630" sldId="266"/>
            <ac:spMk id="3" creationId="{D8406F8D-062B-7CA1-4DD7-E9CE03FF84BF}"/>
          </ac:spMkLst>
        </pc:spChg>
        <pc:picChg chg="add mod">
          <ac:chgData name="Margarida Gonçalves" userId="e19e88acf1020248" providerId="LiveId" clId="{A6C45265-1D28-4F8E-AEA2-E3F556938E44}" dt="2024-01-25T14:37:20.234" v="452" actId="1076"/>
          <ac:picMkLst>
            <pc:docMk/>
            <pc:sldMk cId="1124492630" sldId="266"/>
            <ac:picMk id="5" creationId="{C7328611-9346-8504-DD5D-3E30639E09C8}"/>
          </ac:picMkLst>
        </pc:picChg>
        <pc:picChg chg="add mod">
          <ac:chgData name="Margarida Gonçalves" userId="e19e88acf1020248" providerId="LiveId" clId="{A6C45265-1D28-4F8E-AEA2-E3F556938E44}" dt="2024-01-25T14:37:31.129" v="456" actId="1076"/>
          <ac:picMkLst>
            <pc:docMk/>
            <pc:sldMk cId="1124492630" sldId="266"/>
            <ac:picMk id="7" creationId="{7F99AB76-3F7D-386A-CD50-98E5D2E9A7E7}"/>
          </ac:picMkLst>
        </pc:picChg>
      </pc:sldChg>
      <pc:sldChg chg="modSp new del mod ord">
        <pc:chgData name="Margarida Gonçalves" userId="e19e88acf1020248" providerId="LiveId" clId="{A6C45265-1D28-4F8E-AEA2-E3F556938E44}" dt="2024-01-31T14:59:02.429" v="652" actId="47"/>
        <pc:sldMkLst>
          <pc:docMk/>
          <pc:sldMk cId="1620751247" sldId="267"/>
        </pc:sldMkLst>
        <pc:spChg chg="mod">
          <ac:chgData name="Margarida Gonçalves" userId="e19e88acf1020248" providerId="LiveId" clId="{A6C45265-1D28-4F8E-AEA2-E3F556938E44}" dt="2024-01-25T15:01:03.491" v="627" actId="20577"/>
          <ac:spMkLst>
            <pc:docMk/>
            <pc:sldMk cId="1620751247" sldId="267"/>
            <ac:spMk id="3" creationId="{2C777888-73E4-6208-C204-7EDB283CCDBB}"/>
          </ac:spMkLst>
        </pc:spChg>
      </pc:sldChg>
      <pc:sldChg chg="addSp delSp modSp new mod setBg delDesignElem modNotesTx">
        <pc:chgData name="Margarida Gonçalves" userId="e19e88acf1020248" providerId="LiveId" clId="{A6C45265-1D28-4F8E-AEA2-E3F556938E44}" dt="2024-02-07T09:21:07.190" v="5531"/>
        <pc:sldMkLst>
          <pc:docMk/>
          <pc:sldMk cId="2959398349" sldId="268"/>
        </pc:sldMkLst>
        <pc:spChg chg="add mod">
          <ac:chgData name="Margarida Gonçalves" userId="e19e88acf1020248" providerId="LiveId" clId="{A6C45265-1D28-4F8E-AEA2-E3F556938E44}" dt="2024-02-01T16:09:52.692" v="948" actId="1076"/>
          <ac:spMkLst>
            <pc:docMk/>
            <pc:sldMk cId="2959398349" sldId="268"/>
            <ac:spMk id="2" creationId="{20E28132-8072-80F1-B6DF-0851EDD9F533}"/>
          </ac:spMkLst>
        </pc:spChg>
        <pc:spChg chg="del">
          <ac:chgData name="Margarida Gonçalves" userId="e19e88acf1020248" providerId="LiveId" clId="{A6C45265-1D28-4F8E-AEA2-E3F556938E44}" dt="2024-01-27T16:39:25.212" v="629" actId="478"/>
          <ac:spMkLst>
            <pc:docMk/>
            <pc:sldMk cId="2959398349" sldId="268"/>
            <ac:spMk id="2" creationId="{E86DBED7-A8E2-7BC3-C217-D32E3F8DE7EE}"/>
          </ac:spMkLst>
        </pc:spChg>
        <pc:spChg chg="add mod">
          <ac:chgData name="Margarida Gonçalves" userId="e19e88acf1020248" providerId="LiveId" clId="{A6C45265-1D28-4F8E-AEA2-E3F556938E44}" dt="2024-02-01T16:12:39.646" v="1063" actId="20577"/>
          <ac:spMkLst>
            <pc:docMk/>
            <pc:sldMk cId="2959398349" sldId="268"/>
            <ac:spMk id="3" creationId="{9DAE5E97-D084-FD1F-D69C-B5544CA14DBD}"/>
          </ac:spMkLst>
        </pc:spChg>
        <pc:spChg chg="del">
          <ac:chgData name="Margarida Gonçalves" userId="e19e88acf1020248" providerId="LiveId" clId="{A6C45265-1D28-4F8E-AEA2-E3F556938E44}" dt="2024-01-27T16:39:26.907" v="630" actId="478"/>
          <ac:spMkLst>
            <pc:docMk/>
            <pc:sldMk cId="2959398349" sldId="268"/>
            <ac:spMk id="3" creationId="{D19EBECE-C6E5-540F-CC74-0CE5B35A6192}"/>
          </ac:spMkLst>
        </pc:spChg>
        <pc:spChg chg="add mod">
          <ac:chgData name="Margarida Gonçalves" userId="e19e88acf1020248" providerId="LiveId" clId="{A6C45265-1D28-4F8E-AEA2-E3F556938E44}" dt="2024-02-01T16:10:11.484" v="956" actId="14100"/>
          <ac:spMkLst>
            <pc:docMk/>
            <pc:sldMk cId="2959398349" sldId="268"/>
            <ac:spMk id="5" creationId="{7271BC42-94D1-A16D-2B01-8DEEB5A6A15F}"/>
          </ac:spMkLst>
        </pc:spChg>
        <pc:spChg chg="add mod">
          <ac:chgData name="Margarida Gonçalves" userId="e19e88acf1020248" providerId="LiveId" clId="{A6C45265-1D28-4F8E-AEA2-E3F556938E44}" dt="2024-02-01T16:10:04.308" v="953" actId="1076"/>
          <ac:spMkLst>
            <pc:docMk/>
            <pc:sldMk cId="2959398349" sldId="268"/>
            <ac:spMk id="7" creationId="{DBB88D86-594A-0B61-9D7E-516DA7124AC0}"/>
          </ac:spMkLst>
        </pc:spChg>
        <pc:spChg chg="add mod">
          <ac:chgData name="Margarida Gonçalves" userId="e19e88acf1020248" providerId="LiveId" clId="{A6C45265-1D28-4F8E-AEA2-E3F556938E44}" dt="2024-02-01T16:15:38.335" v="1175" actId="1076"/>
          <ac:spMkLst>
            <pc:docMk/>
            <pc:sldMk cId="2959398349" sldId="268"/>
            <ac:spMk id="9" creationId="{0A0E5119-77C4-97F1-41D2-94E8533FC740}"/>
          </ac:spMkLst>
        </pc:spChg>
        <pc:spChg chg="add mod">
          <ac:chgData name="Margarida Gonçalves" userId="e19e88acf1020248" providerId="LiveId" clId="{A6C45265-1D28-4F8E-AEA2-E3F556938E44}" dt="2024-02-05T14:47:05.122" v="4130" actId="313"/>
          <ac:spMkLst>
            <pc:docMk/>
            <pc:sldMk cId="2959398349" sldId="268"/>
            <ac:spMk id="11" creationId="{E9E7C770-7BC7-B231-8023-265199F57BE0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959398349" sldId="268"/>
            <ac:spMk id="16" creationId="{22F15A2D-2324-487D-A02A-BF46C5C580E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959398349" sldId="268"/>
            <ac:spMk id="18" creationId="{2AEAFA59-923A-4F54-8B49-44C970BCC32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959398349" sldId="268"/>
            <ac:spMk id="20" creationId="{C37E9D4B-7BFA-4D10-B666-547BAC499469}"/>
          </ac:spMkLst>
        </pc:spChg>
      </pc:sldChg>
      <pc:sldChg chg="addSp delSp modSp new add del mod ord setBg">
        <pc:chgData name="Margarida Gonçalves" userId="e19e88acf1020248" providerId="LiveId" clId="{A6C45265-1D28-4F8E-AEA2-E3F556938E44}" dt="2024-02-01T16:46:33.074" v="1433" actId="47"/>
        <pc:sldMkLst>
          <pc:docMk/>
          <pc:sldMk cId="1201179587" sldId="269"/>
        </pc:sldMkLst>
        <pc:spChg chg="del">
          <ac:chgData name="Margarida Gonçalves" userId="e19e88acf1020248" providerId="LiveId" clId="{A6C45265-1D28-4F8E-AEA2-E3F556938E44}" dt="2024-02-01T15:48:30.163" v="656" actId="478"/>
          <ac:spMkLst>
            <pc:docMk/>
            <pc:sldMk cId="1201179587" sldId="269"/>
            <ac:spMk id="2" creationId="{9B9454DE-A69D-FC98-2B98-C52874137BE1}"/>
          </ac:spMkLst>
        </pc:spChg>
        <pc:spChg chg="del">
          <ac:chgData name="Margarida Gonçalves" userId="e19e88acf1020248" providerId="LiveId" clId="{A6C45265-1D28-4F8E-AEA2-E3F556938E44}" dt="2024-02-01T15:48:31.055" v="657" actId="478"/>
          <ac:spMkLst>
            <pc:docMk/>
            <pc:sldMk cId="1201179587" sldId="269"/>
            <ac:spMk id="3" creationId="{AFF1397D-3325-FB8A-0F4A-EAA39BDF4457}"/>
          </ac:spMkLst>
        </pc:spChg>
        <pc:spChg chg="add mod">
          <ac:chgData name="Margarida Gonçalves" userId="e19e88acf1020248" providerId="LiveId" clId="{A6C45265-1D28-4F8E-AEA2-E3F556938E44}" dt="2024-02-01T15:51:20.025" v="703" actId="1076"/>
          <ac:spMkLst>
            <pc:docMk/>
            <pc:sldMk cId="1201179587" sldId="269"/>
            <ac:spMk id="5" creationId="{A6F99C4B-55F6-0A75-DC0E-1CF3B51FC41C}"/>
          </ac:spMkLst>
        </pc:spChg>
        <pc:spChg chg="add mod">
          <ac:chgData name="Margarida Gonçalves" userId="e19e88acf1020248" providerId="LiveId" clId="{A6C45265-1D28-4F8E-AEA2-E3F556938E44}" dt="2024-02-01T16:46:31.384" v="1432" actId="21"/>
          <ac:spMkLst>
            <pc:docMk/>
            <pc:sldMk cId="1201179587" sldId="269"/>
            <ac:spMk id="7" creationId="{080952DA-2F5D-7426-BBAF-85030CA07798}"/>
          </ac:spMkLst>
        </pc:spChg>
        <pc:spChg chg="add mod">
          <ac:chgData name="Margarida Gonçalves" userId="e19e88acf1020248" providerId="LiveId" clId="{A6C45265-1D28-4F8E-AEA2-E3F556938E44}" dt="2024-02-01T15:54:49.425" v="715" actId="14100"/>
          <ac:spMkLst>
            <pc:docMk/>
            <pc:sldMk cId="1201179587" sldId="269"/>
            <ac:spMk id="9" creationId="{12F8876B-1B81-DCB9-A1B4-9069BD622996}"/>
          </ac:spMkLst>
        </pc:spChg>
        <pc:spChg chg="add mod">
          <ac:chgData name="Margarida Gonçalves" userId="e19e88acf1020248" providerId="LiveId" clId="{A6C45265-1D28-4F8E-AEA2-E3F556938E44}" dt="2024-02-01T15:57:41.139" v="743" actId="1076"/>
          <ac:spMkLst>
            <pc:docMk/>
            <pc:sldMk cId="1201179587" sldId="269"/>
            <ac:spMk id="11" creationId="{7994AB03-DDF4-E89D-6418-E4DC6CD37A48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1" creationId="{AB8C311F-7253-4AED-9701-7FC0708C41C7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3" creationId="{E2384209-CB15-4CDF-9D31-C44FD9A3F20D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5" creationId="{2633B3B5-CC90-43F0-8714-D31D1F3F0209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7" creationId="{A8D57A06-A426-446D-B02C-A2DC6B62E45E}"/>
          </ac:spMkLst>
        </pc:spChg>
        <pc:spChg chg="add">
          <ac:chgData name="Margarida Gonçalves" userId="e19e88acf1020248" providerId="LiveId" clId="{A6C45265-1D28-4F8E-AEA2-E3F556938E44}" dt="2024-02-01T15:48:55.325" v="661" actId="26606"/>
          <ac:spMkLst>
            <pc:docMk/>
            <pc:sldMk cId="1201179587" sldId="269"/>
            <ac:spMk id="1039" creationId="{3DAD86CA-8235-409B-982B-5E7A033E2392}"/>
          </ac:spMkLst>
        </pc:spChg>
        <pc:spChg chg="add">
          <ac:chgData name="Margarida Gonçalves" userId="e19e88acf1020248" providerId="LiveId" clId="{A6C45265-1D28-4F8E-AEA2-E3F556938E44}" dt="2024-02-01T15:48:55.325" v="661" actId="26606"/>
          <ac:spMkLst>
            <pc:docMk/>
            <pc:sldMk cId="1201179587" sldId="269"/>
            <ac:spMk id="1040" creationId="{9F234FBA-3501-47B4-AE0C-AA4AFBC8F603}"/>
          </ac:spMkLst>
        </pc:spChg>
        <pc:spChg chg="add">
          <ac:chgData name="Margarida Gonçalves" userId="e19e88acf1020248" providerId="LiveId" clId="{A6C45265-1D28-4F8E-AEA2-E3F556938E44}" dt="2024-02-01T15:48:55.325" v="661" actId="26606"/>
          <ac:spMkLst>
            <pc:docMk/>
            <pc:sldMk cId="1201179587" sldId="269"/>
            <ac:spMk id="1041" creationId="{B5EF893B-0491-416E-9D33-BADE9600792A}"/>
          </ac:spMkLst>
        </pc:spChg>
        <pc:picChg chg="add del mod">
          <ac:chgData name="Margarida Gonçalves" userId="e19e88acf1020248" providerId="LiveId" clId="{A6C45265-1D28-4F8E-AEA2-E3F556938E44}" dt="2024-02-01T15:49:04.087" v="665" actId="478"/>
          <ac:picMkLst>
            <pc:docMk/>
            <pc:sldMk cId="1201179587" sldId="269"/>
            <ac:picMk id="1026" creationId="{1F4E2680-36F1-4A03-615F-254B703C4033}"/>
          </ac:picMkLst>
        </pc:picChg>
        <pc:picChg chg="add mod">
          <ac:chgData name="Margarida Gonçalves" userId="e19e88acf1020248" providerId="LiveId" clId="{A6C45265-1D28-4F8E-AEA2-E3F556938E44}" dt="2024-02-01T15:51:03.852" v="697" actId="14100"/>
          <ac:picMkLst>
            <pc:docMk/>
            <pc:sldMk cId="1201179587" sldId="269"/>
            <ac:picMk id="1028" creationId="{E4B00615-9F25-B36A-F3CC-04C720C1A316}"/>
          </ac:picMkLst>
        </pc:picChg>
        <pc:cxnChg chg="add">
          <ac:chgData name="Margarida Gonçalves" userId="e19e88acf1020248" providerId="LiveId" clId="{A6C45265-1D28-4F8E-AEA2-E3F556938E44}" dt="2024-02-01T15:48:55.325" v="661" actId="26606"/>
          <ac:cxnSpMkLst>
            <pc:docMk/>
            <pc:sldMk cId="1201179587" sldId="269"/>
            <ac:cxnSpMk id="1042" creationId="{469F4FF8-F8B0-4630-BA1B-0D8B324CD5FF}"/>
          </ac:cxnSpMkLst>
        </pc:cxnChg>
      </pc:sldChg>
      <pc:sldChg chg="addSp delSp modSp new mod ord modAnim modNotesTx">
        <pc:chgData name="Margarida Gonçalves" userId="e19e88acf1020248" providerId="LiveId" clId="{A6C45265-1D28-4F8E-AEA2-E3F556938E44}" dt="2024-02-07T09:21:17.305" v="5532"/>
        <pc:sldMkLst>
          <pc:docMk/>
          <pc:sldMk cId="1237644112" sldId="270"/>
        </pc:sldMkLst>
        <pc:spChg chg="del mod">
          <ac:chgData name="Margarida Gonçalves" userId="e19e88acf1020248" providerId="LiveId" clId="{A6C45265-1D28-4F8E-AEA2-E3F556938E44}" dt="2024-02-01T16:00:13.256" v="765" actId="478"/>
          <ac:spMkLst>
            <pc:docMk/>
            <pc:sldMk cId="1237644112" sldId="270"/>
            <ac:spMk id="2" creationId="{93D339CC-0FCE-0098-4522-2BA9C46B1D47}"/>
          </ac:spMkLst>
        </pc:spChg>
        <pc:spChg chg="del">
          <ac:chgData name="Margarida Gonçalves" userId="e19e88acf1020248" providerId="LiveId" clId="{A6C45265-1D28-4F8E-AEA2-E3F556938E44}" dt="2024-02-01T15:59:52.616" v="757" actId="478"/>
          <ac:spMkLst>
            <pc:docMk/>
            <pc:sldMk cId="1237644112" sldId="270"/>
            <ac:spMk id="3" creationId="{C6913549-F54F-DA95-E5D3-198944B8A79F}"/>
          </ac:spMkLst>
        </pc:spChg>
        <pc:spChg chg="add mod">
          <ac:chgData name="Margarida Gonçalves" userId="e19e88acf1020248" providerId="LiveId" clId="{A6C45265-1D28-4F8E-AEA2-E3F556938E44}" dt="2024-02-01T16:05:46.321" v="824" actId="20577"/>
          <ac:spMkLst>
            <pc:docMk/>
            <pc:sldMk cId="1237644112" sldId="270"/>
            <ac:spMk id="5" creationId="{3F0FAE43-24B9-1E0B-EE8F-4E6005EF51FD}"/>
          </ac:spMkLst>
        </pc:spChg>
        <pc:spChg chg="add del mod">
          <ac:chgData name="Margarida Gonçalves" userId="e19e88acf1020248" providerId="LiveId" clId="{A6C45265-1D28-4F8E-AEA2-E3F556938E44}" dt="2024-02-01T16:00:15.347" v="766" actId="478"/>
          <ac:spMkLst>
            <pc:docMk/>
            <pc:sldMk cId="1237644112" sldId="270"/>
            <ac:spMk id="7" creationId="{831E4EAC-41F4-5324-3DC7-6D0D673B38A5}"/>
          </ac:spMkLst>
        </pc:spChg>
        <pc:spChg chg="add">
          <ac:chgData name="Margarida Gonçalves" userId="e19e88acf1020248" providerId="LiveId" clId="{A6C45265-1D28-4F8E-AEA2-E3F556938E44}" dt="2024-02-01T16:00:45.226" v="767"/>
          <ac:spMkLst>
            <pc:docMk/>
            <pc:sldMk cId="1237644112" sldId="270"/>
            <ac:spMk id="8" creationId="{21307B41-ED83-8C8B-7397-5F2621FE99C0}"/>
          </ac:spMkLst>
        </pc:spChg>
        <pc:spChg chg="add mod">
          <ac:chgData name="Margarida Gonçalves" userId="e19e88acf1020248" providerId="LiveId" clId="{A6C45265-1D28-4F8E-AEA2-E3F556938E44}" dt="2024-02-01T16:02:23.339" v="811" actId="1076"/>
          <ac:spMkLst>
            <pc:docMk/>
            <pc:sldMk cId="1237644112" sldId="270"/>
            <ac:spMk id="10" creationId="{DB98B1C1-CD8D-4F30-1E5D-D843E3E74465}"/>
          </ac:spMkLst>
        </pc:spChg>
        <pc:spChg chg="add del mod">
          <ac:chgData name="Margarida Gonçalves" userId="e19e88acf1020248" providerId="LiveId" clId="{A6C45265-1D28-4F8E-AEA2-E3F556938E44}" dt="2024-02-01T16:17:48.409" v="1182" actId="478"/>
          <ac:spMkLst>
            <pc:docMk/>
            <pc:sldMk cId="1237644112" sldId="270"/>
            <ac:spMk id="11" creationId="{09471C7C-8841-8D26-C221-F30BD447FF1C}"/>
          </ac:spMkLst>
        </pc:spChg>
        <pc:picChg chg="add mod">
          <ac:chgData name="Margarida Gonçalves" userId="e19e88acf1020248" providerId="LiveId" clId="{A6C45265-1D28-4F8E-AEA2-E3F556938E44}" dt="2024-02-01T16:02:24.938" v="812" actId="1076"/>
          <ac:picMkLst>
            <pc:docMk/>
            <pc:sldMk cId="1237644112" sldId="270"/>
            <ac:picMk id="9" creationId="{76069DFE-F589-64BF-2548-584347F5F614}"/>
          </ac:picMkLst>
        </pc:picChg>
        <pc:picChg chg="add mod">
          <ac:chgData name="Margarida Gonçalves" userId="e19e88acf1020248" providerId="LiveId" clId="{A6C45265-1D28-4F8E-AEA2-E3F556938E44}" dt="2024-02-01T16:02:19.841" v="809" actId="1076"/>
          <ac:picMkLst>
            <pc:docMk/>
            <pc:sldMk cId="1237644112" sldId="270"/>
            <ac:picMk id="2052" creationId="{2B7C42D4-DCC4-49D5-19E0-4C5A66F642BC}"/>
          </ac:picMkLst>
        </pc:picChg>
        <pc:picChg chg="add mod">
          <ac:chgData name="Margarida Gonçalves" userId="e19e88acf1020248" providerId="LiveId" clId="{A6C45265-1D28-4F8E-AEA2-E3F556938E44}" dt="2024-02-01T16:05:35.667" v="822" actId="1076"/>
          <ac:picMkLst>
            <pc:docMk/>
            <pc:sldMk cId="1237644112" sldId="270"/>
            <ac:picMk id="2054" creationId="{0FBE6187-3D0B-F084-96A4-ED07A86BC943}"/>
          </ac:picMkLst>
        </pc:picChg>
        <pc:picChg chg="add mod">
          <ac:chgData name="Margarida Gonçalves" userId="e19e88acf1020248" providerId="LiveId" clId="{A6C45265-1D28-4F8E-AEA2-E3F556938E44}" dt="2024-02-01T16:05:28.687" v="819" actId="1076"/>
          <ac:picMkLst>
            <pc:docMk/>
            <pc:sldMk cId="1237644112" sldId="270"/>
            <ac:picMk id="2056" creationId="{8FD2E276-454E-2961-9590-9CEE2052E4DA}"/>
          </ac:picMkLst>
        </pc:picChg>
      </pc:sldChg>
      <pc:sldChg chg="addSp delSp modSp new mod ord setBg modAnim delDesignElem">
        <pc:chgData name="Margarida Gonçalves" userId="e19e88acf1020248" providerId="LiveId" clId="{A6C45265-1D28-4F8E-AEA2-E3F556938E44}" dt="2024-02-05T17:39:00.535" v="4201"/>
        <pc:sldMkLst>
          <pc:docMk/>
          <pc:sldMk cId="418380236" sldId="271"/>
        </pc:sldMkLst>
        <pc:spChg chg="del mod">
          <ac:chgData name="Margarida Gonçalves" userId="e19e88acf1020248" providerId="LiveId" clId="{A6C45265-1D28-4F8E-AEA2-E3F556938E44}" dt="2024-02-01T17:10:06.113" v="1886" actId="478"/>
          <ac:spMkLst>
            <pc:docMk/>
            <pc:sldMk cId="418380236" sldId="271"/>
            <ac:spMk id="2" creationId="{1E272929-C436-E356-313C-614E7F396752}"/>
          </ac:spMkLst>
        </pc:spChg>
        <pc:spChg chg="del mod">
          <ac:chgData name="Margarida Gonçalves" userId="e19e88acf1020248" providerId="LiveId" clId="{A6C45265-1D28-4F8E-AEA2-E3F556938E44}" dt="2024-02-01T17:10:08.930" v="1887" actId="478"/>
          <ac:spMkLst>
            <pc:docMk/>
            <pc:sldMk cId="418380236" sldId="271"/>
            <ac:spMk id="3" creationId="{85837DBA-E8B4-09FA-BC52-B123F3A837C4}"/>
          </ac:spMkLst>
        </pc:spChg>
        <pc:spChg chg="add del mod">
          <ac:chgData name="Margarida Gonçalves" userId="e19e88acf1020248" providerId="LiveId" clId="{A6C45265-1D28-4F8E-AEA2-E3F556938E44}" dt="2024-02-01T17:13:08.538" v="1939" actId="478"/>
          <ac:spMkLst>
            <pc:docMk/>
            <pc:sldMk cId="418380236" sldId="271"/>
            <ac:spMk id="4" creationId="{4B5B5156-6A0E-E86C-E9E5-8E96C215835E}"/>
          </ac:spMkLst>
        </pc:spChg>
        <pc:spChg chg="add mod">
          <ac:chgData name="Margarida Gonçalves" userId="e19e88acf1020248" providerId="LiveId" clId="{A6C45265-1D28-4F8E-AEA2-E3F556938E44}" dt="2024-02-02T18:29:45.519" v="4109" actId="20577"/>
          <ac:spMkLst>
            <pc:docMk/>
            <pc:sldMk cId="418380236" sldId="271"/>
            <ac:spMk id="6" creationId="{6B13E85C-A72D-538A-AF99-42A5826F8D5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8380236" sldId="271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8380236" sldId="271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8380236" sldId="271"/>
            <ac:spMk id="12" creationId="{7F488E8B-4E1E-4402-8935-D4E6C02615C7}"/>
          </ac:spMkLst>
        </pc:spChg>
        <pc:grpChg chg="add mod">
          <ac:chgData name="Margarida Gonçalves" userId="e19e88acf1020248" providerId="LiveId" clId="{A6C45265-1D28-4F8E-AEA2-E3F556938E44}" dt="2024-02-01T17:12:58.256" v="1938" actId="1076"/>
          <ac:grpSpMkLst>
            <pc:docMk/>
            <pc:sldMk cId="418380236" sldId="271"/>
            <ac:grpSpMk id="5" creationId="{F6441B8D-8E75-1F9B-5EEE-FEFEFF99BB8E}"/>
          </ac:grpSpMkLst>
        </pc:grpChg>
        <pc:picChg chg="mod">
          <ac:chgData name="Margarida Gonçalves" userId="e19e88acf1020248" providerId="LiveId" clId="{A6C45265-1D28-4F8E-AEA2-E3F556938E44}" dt="2024-02-01T17:12:44.736" v="1934"/>
          <ac:picMkLst>
            <pc:docMk/>
            <pc:sldMk cId="418380236" sldId="271"/>
            <ac:picMk id="7" creationId="{CC1281E7-886E-5D82-8D38-DDBC6EAB6521}"/>
          </ac:picMkLst>
        </pc:picChg>
        <pc:picChg chg="mod">
          <ac:chgData name="Margarida Gonçalves" userId="e19e88acf1020248" providerId="LiveId" clId="{A6C45265-1D28-4F8E-AEA2-E3F556938E44}" dt="2024-02-01T17:12:44.736" v="1934"/>
          <ac:picMkLst>
            <pc:docMk/>
            <pc:sldMk cId="418380236" sldId="271"/>
            <ac:picMk id="9" creationId="{819E6AF7-83B1-AB09-2552-708307830CBE}"/>
          </ac:picMkLst>
        </pc:picChg>
      </pc:sldChg>
      <pc:sldChg chg="addSp delSp modSp new del mod setBg">
        <pc:chgData name="Margarida Gonçalves" userId="e19e88acf1020248" providerId="LiveId" clId="{A6C45265-1D28-4F8E-AEA2-E3F556938E44}" dt="2024-02-01T16:48:03.323" v="1461" actId="47"/>
        <pc:sldMkLst>
          <pc:docMk/>
          <pc:sldMk cId="2227271020" sldId="272"/>
        </pc:sldMkLst>
        <pc:spChg chg="del mod">
          <ac:chgData name="Margarida Gonçalves" userId="e19e88acf1020248" providerId="LiveId" clId="{A6C45265-1D28-4F8E-AEA2-E3F556938E44}" dt="2024-02-01T16:48:01.351" v="1460" actId="478"/>
          <ac:spMkLst>
            <pc:docMk/>
            <pc:sldMk cId="2227271020" sldId="272"/>
            <ac:spMk id="2" creationId="{E8B10423-B5CE-5FA2-6B48-6993334B63C7}"/>
          </ac:spMkLst>
        </pc:spChg>
        <pc:spChg chg="del">
          <ac:chgData name="Margarida Gonçalves" userId="e19e88acf1020248" providerId="LiveId" clId="{A6C45265-1D28-4F8E-AEA2-E3F556938E44}" dt="2024-02-01T16:34:15.375" v="1236" actId="26606"/>
          <ac:spMkLst>
            <pc:docMk/>
            <pc:sldMk cId="2227271020" sldId="272"/>
            <ac:spMk id="3" creationId="{5D43666A-B81A-D2A9-356C-4C8635040258}"/>
          </ac:spMkLst>
        </pc:spChg>
        <pc:spChg chg="add del mod">
          <ac:chgData name="Margarida Gonçalves" userId="e19e88acf1020248" providerId="LiveId" clId="{A6C45265-1D28-4F8E-AEA2-E3F556938E44}" dt="2024-02-01T16:47:49.562" v="1451" actId="478"/>
          <ac:spMkLst>
            <pc:docMk/>
            <pc:sldMk cId="2227271020" sldId="272"/>
            <ac:spMk id="4" creationId="{4FCFF345-5540-1DD0-48B8-CF384F8B1115}"/>
          </ac:spMkLst>
        </pc:spChg>
        <pc:spChg chg="add mod">
          <ac:chgData name="Margarida Gonçalves" userId="e19e88acf1020248" providerId="LiveId" clId="{A6C45265-1D28-4F8E-AEA2-E3F556938E44}" dt="2024-02-01T16:48:01.351" v="1460" actId="478"/>
          <ac:spMkLst>
            <pc:docMk/>
            <pc:sldMk cId="2227271020" sldId="272"/>
            <ac:spMk id="6" creationId="{E2614C1E-33B7-BB80-9FEC-C2A042B0C490}"/>
          </ac:spMkLst>
        </pc:spChg>
        <pc:spChg chg="add del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8" creationId="{ED8E54F9-849C-4865-8C5E-FD967B81D756}"/>
          </ac:spMkLst>
        </pc:spChg>
        <pc:spChg chg="add del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10" creationId="{391AE6B3-1D2D-4C67-A4DB-888635B527AC}"/>
          </ac:spMkLst>
        </pc:spChg>
        <pc:spChg chg="add del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12" creationId="{6D080EC2-42B5-4E04-BBF7-F0BC5CB7C997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17" creationId="{D278ADA9-6383-4BDD-80D2-8899A402687B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19" creationId="{484B7147-B0F6-40ED-B5A2-FF72BC8198B6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1" creationId="{B36D2DE0-0628-4A9A-A59D-7BA8B5EB3022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3" creationId="{48E405C9-94BE-41DA-928C-DEC9A8550E9F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5" creationId="{D2091A72-D5BB-42AC-8FD3-F7747D90861E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7" creationId="{6ED12BFC-A737-46AF-8411-481112D54B0C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29" creationId="{4E1BEB12-92AF-4445-98AD-4C7756E7C93B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0" creationId="{D0522C2C-7B5C-48A7-A969-03941E5D2E76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1" creationId="{9C682A1A-5B2D-4111-BBD6-620165633E5B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2" creationId="{D6EE29F2-D77F-4BD0-A20B-334D316A1C9D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3" creationId="{22D09ED2-868F-42C6-866E-F92E0CEF314F}"/>
          </ac:spMkLst>
        </pc:spChg>
        <pc:spChg chg="add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35" creationId="{4522B21E-B2B9-4C72-9A71-C87EFD137480}"/>
          </ac:spMkLst>
        </pc:spChg>
        <pc:spChg chg="add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36" creationId="{5EB7D2A2-F448-44D4-938C-DC84CBCB3B1E}"/>
          </ac:spMkLst>
        </pc:spChg>
        <pc:spChg chg="add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37" creationId="{871AEA07-1E14-44B4-8E55-64EF049CD66F}"/>
          </ac:spMkLst>
        </pc:spChg>
        <pc:cxnChg chg="add">
          <ac:chgData name="Margarida Gonçalves" userId="e19e88acf1020248" providerId="LiveId" clId="{A6C45265-1D28-4F8E-AEA2-E3F556938E44}" dt="2024-02-01T16:34:49.504" v="1313" actId="26606"/>
          <ac:cxnSpMkLst>
            <pc:docMk/>
            <pc:sldMk cId="2227271020" sldId="272"/>
            <ac:cxnSpMk id="38" creationId="{F7C8EA93-3210-4C62-99E9-153C275E3A87}"/>
          </ac:cxnSpMkLst>
        </pc:cxnChg>
      </pc:sldChg>
      <pc:sldChg chg="add del">
        <pc:chgData name="Margarida Gonçalves" userId="e19e88acf1020248" providerId="LiveId" clId="{A6C45265-1D28-4F8E-AEA2-E3F556938E44}" dt="2024-02-01T16:43:05.054" v="1364" actId="47"/>
        <pc:sldMkLst>
          <pc:docMk/>
          <pc:sldMk cId="1945782361" sldId="273"/>
        </pc:sldMkLst>
      </pc:sldChg>
      <pc:sldChg chg="addSp delSp new add del mod">
        <pc:chgData name="Margarida Gonçalves" userId="e19e88acf1020248" providerId="LiveId" clId="{A6C45265-1D28-4F8E-AEA2-E3F556938E44}" dt="2024-02-01T16:41:29.093" v="1354" actId="680"/>
        <pc:sldMkLst>
          <pc:docMk/>
          <pc:sldMk cId="3988172427" sldId="273"/>
        </pc:sldMkLst>
        <pc:spChg chg="add del">
          <ac:chgData name="Margarida Gonçalves" userId="e19e88acf1020248" providerId="LiveId" clId="{A6C45265-1D28-4F8E-AEA2-E3F556938E44}" dt="2024-02-01T16:41:27.998" v="1352" actId="478"/>
          <ac:spMkLst>
            <pc:docMk/>
            <pc:sldMk cId="3988172427" sldId="273"/>
            <ac:spMk id="2" creationId="{780EE062-5304-AA7E-8B3C-2C0F4DBD4B24}"/>
          </ac:spMkLst>
        </pc:spChg>
      </pc:sldChg>
      <pc:sldChg chg="new del">
        <pc:chgData name="Margarida Gonçalves" userId="e19e88acf1020248" providerId="LiveId" clId="{A6C45265-1D28-4F8E-AEA2-E3F556938E44}" dt="2024-02-01T16:41:32.706" v="1356" actId="47"/>
        <pc:sldMkLst>
          <pc:docMk/>
          <pc:sldMk cId="4123614425" sldId="273"/>
        </pc:sldMkLst>
      </pc:sldChg>
      <pc:sldChg chg="add del">
        <pc:chgData name="Margarida Gonçalves" userId="e19e88acf1020248" providerId="LiveId" clId="{A6C45265-1D28-4F8E-AEA2-E3F556938E44}" dt="2024-02-01T16:43:05.648" v="1365" actId="47"/>
        <pc:sldMkLst>
          <pc:docMk/>
          <pc:sldMk cId="4096691008" sldId="274"/>
        </pc:sldMkLst>
      </pc:sldChg>
      <pc:sldChg chg="add del">
        <pc:chgData name="Margarida Gonçalves" userId="e19e88acf1020248" providerId="LiveId" clId="{A6C45265-1D28-4F8E-AEA2-E3F556938E44}" dt="2024-02-01T16:43:06.372" v="1366" actId="47"/>
        <pc:sldMkLst>
          <pc:docMk/>
          <pc:sldMk cId="3342860233" sldId="275"/>
        </pc:sldMkLst>
      </pc:sldChg>
      <pc:sldChg chg="addSp delSp modSp add mod modNotesTx">
        <pc:chgData name="Margarida Gonçalves" userId="e19e88acf1020248" providerId="LiveId" clId="{A6C45265-1D28-4F8E-AEA2-E3F556938E44}" dt="2024-02-07T09:20:58.936" v="5530"/>
        <pc:sldMkLst>
          <pc:docMk/>
          <pc:sldMk cId="3172900013" sldId="276"/>
        </pc:sldMkLst>
        <pc:spChg chg="del">
          <ac:chgData name="Margarida Gonçalves" userId="e19e88acf1020248" providerId="LiveId" clId="{A6C45265-1D28-4F8E-AEA2-E3F556938E44}" dt="2024-02-01T16:44:15.170" v="1396" actId="478"/>
          <ac:spMkLst>
            <pc:docMk/>
            <pc:sldMk cId="3172900013" sldId="276"/>
            <ac:spMk id="2" creationId="{8721E2BC-7B6F-A48A-3978-C76363AFD80F}"/>
          </ac:spMkLst>
        </pc:spChg>
        <pc:spChg chg="add mod">
          <ac:chgData name="Margarida Gonçalves" userId="e19e88acf1020248" providerId="LiveId" clId="{A6C45265-1D28-4F8E-AEA2-E3F556938E44}" dt="2024-02-01T16:46:06.749" v="1429" actId="1076"/>
          <ac:spMkLst>
            <pc:docMk/>
            <pc:sldMk cId="3172900013" sldId="276"/>
            <ac:spMk id="3" creationId="{7BD0590B-5168-05D7-85FB-7BB5B6215464}"/>
          </ac:spMkLst>
        </pc:spChg>
        <pc:spChg chg="add mod">
          <ac:chgData name="Margarida Gonçalves" userId="e19e88acf1020248" providerId="LiveId" clId="{A6C45265-1D28-4F8E-AEA2-E3F556938E44}" dt="2024-02-01T16:45:03.897" v="1413" actId="1076"/>
          <ac:spMkLst>
            <pc:docMk/>
            <pc:sldMk cId="3172900013" sldId="276"/>
            <ac:spMk id="4" creationId="{F46361D3-CE5C-6EB7-52E9-7BF557B5B113}"/>
          </ac:spMkLst>
        </pc:spChg>
        <pc:spChg chg="add mod">
          <ac:chgData name="Margarida Gonçalves" userId="e19e88acf1020248" providerId="LiveId" clId="{A6C45265-1D28-4F8E-AEA2-E3F556938E44}" dt="2024-02-01T16:45:10.047" v="1415" actId="1076"/>
          <ac:spMkLst>
            <pc:docMk/>
            <pc:sldMk cId="3172900013" sldId="276"/>
            <ac:spMk id="5" creationId="{5754BE13-26A4-F498-5833-8236AC8284EE}"/>
          </ac:spMkLst>
        </pc:spChg>
        <pc:spChg chg="add del mod">
          <ac:chgData name="Margarida Gonçalves" userId="e19e88acf1020248" providerId="LiveId" clId="{A6C45265-1D28-4F8E-AEA2-E3F556938E44}" dt="2024-02-01T16:46:01.226" v="1428" actId="478"/>
          <ac:spMkLst>
            <pc:docMk/>
            <pc:sldMk cId="3172900013" sldId="276"/>
            <ac:spMk id="6" creationId="{5AF76676-E053-12C2-7C62-4D72201220B8}"/>
          </ac:spMkLst>
        </pc:spChg>
        <pc:spChg chg="add mod">
          <ac:chgData name="Margarida Gonçalves" userId="e19e88acf1020248" providerId="LiveId" clId="{A6C45265-1D28-4F8E-AEA2-E3F556938E44}" dt="2024-02-01T16:47:04.783" v="1448" actId="1076"/>
          <ac:spMkLst>
            <pc:docMk/>
            <pc:sldMk cId="3172900013" sldId="276"/>
            <ac:spMk id="8" creationId="{23843FFC-C196-D8CC-8761-E740934F9B59}"/>
          </ac:spMkLst>
        </pc:spChg>
        <pc:spChg chg="mod">
          <ac:chgData name="Margarida Gonçalves" userId="e19e88acf1020248" providerId="LiveId" clId="{A6C45265-1D28-4F8E-AEA2-E3F556938E44}" dt="2024-02-01T16:46:16.838" v="1431" actId="1076"/>
          <ac:spMkLst>
            <pc:docMk/>
            <pc:sldMk cId="3172900013" sldId="276"/>
            <ac:spMk id="10" creationId="{09EE7A48-E925-7F44-B9B4-0FC7D5724DCA}"/>
          </ac:spMkLst>
        </pc:spChg>
        <pc:spChg chg="del">
          <ac:chgData name="Margarida Gonçalves" userId="e19e88acf1020248" providerId="LiveId" clId="{A6C45265-1D28-4F8E-AEA2-E3F556938E44}" dt="2024-02-01T16:44:12.663" v="1394" actId="478"/>
          <ac:spMkLst>
            <pc:docMk/>
            <pc:sldMk cId="3172900013" sldId="276"/>
            <ac:spMk id="11" creationId="{5A8350CE-1D54-7F42-B718-380DB2BC3B32}"/>
          </ac:spMkLst>
        </pc:spChg>
        <pc:spChg chg="del">
          <ac:chgData name="Margarida Gonçalves" userId="e19e88acf1020248" providerId="LiveId" clId="{A6C45265-1D28-4F8E-AEA2-E3F556938E44}" dt="2024-02-01T16:44:13.871" v="1395" actId="478"/>
          <ac:spMkLst>
            <pc:docMk/>
            <pc:sldMk cId="3172900013" sldId="276"/>
            <ac:spMk id="12" creationId="{C49A268B-52DD-E34F-B89F-307478CAA929}"/>
          </ac:spMkLst>
        </pc:spChg>
        <pc:spChg chg="del">
          <ac:chgData name="Margarida Gonçalves" userId="e19e88acf1020248" providerId="LiveId" clId="{A6C45265-1D28-4F8E-AEA2-E3F556938E44}" dt="2024-02-01T16:44:10.482" v="1392" actId="478"/>
          <ac:spMkLst>
            <pc:docMk/>
            <pc:sldMk cId="3172900013" sldId="276"/>
            <ac:spMk id="13" creationId="{04C02486-6460-BA48-B326-1485370EF0F6}"/>
          </ac:spMkLst>
        </pc:spChg>
        <pc:spChg chg="del">
          <ac:chgData name="Margarida Gonçalves" userId="e19e88acf1020248" providerId="LiveId" clId="{A6C45265-1D28-4F8E-AEA2-E3F556938E44}" dt="2024-02-01T16:44:11.608" v="1393" actId="478"/>
          <ac:spMkLst>
            <pc:docMk/>
            <pc:sldMk cId="3172900013" sldId="276"/>
            <ac:spMk id="14" creationId="{28E8F440-284B-0B4F-953B-9533661BF0A3}"/>
          </ac:spMkLst>
        </pc:spChg>
      </pc:sldChg>
      <pc:sldChg chg="addSp delSp modSp add del mod modNotesTx">
        <pc:chgData name="Margarida Gonçalves" userId="e19e88acf1020248" providerId="LiveId" clId="{A6C45265-1D28-4F8E-AEA2-E3F556938E44}" dt="2024-02-02T17:24:33.955" v="3900" actId="47"/>
        <pc:sldMkLst>
          <pc:docMk/>
          <pc:sldMk cId="121623317" sldId="277"/>
        </pc:sldMkLst>
        <pc:spChg chg="add del mod">
          <ac:chgData name="Margarida Gonçalves" userId="e19e88acf1020248" providerId="LiveId" clId="{A6C45265-1D28-4F8E-AEA2-E3F556938E44}" dt="2024-02-02T17:22:45.170" v="3863" actId="21"/>
          <ac:spMkLst>
            <pc:docMk/>
            <pc:sldMk cId="121623317" sldId="277"/>
            <ac:spMk id="2" creationId="{47029C42-055B-EA48-2D44-EE2AA0CD4DE6}"/>
          </ac:spMkLst>
        </pc:spChg>
        <pc:spChg chg="del">
          <ac:chgData name="Margarida Gonçalves" userId="e19e88acf1020248" providerId="LiveId" clId="{A6C45265-1D28-4F8E-AEA2-E3F556938E44}" dt="2024-02-02T17:24:31.701" v="3899" actId="21"/>
          <ac:spMkLst>
            <pc:docMk/>
            <pc:sldMk cId="121623317" sldId="277"/>
            <ac:spMk id="10" creationId="{DB98B1C1-CD8D-4F30-1E5D-D843E3E74465}"/>
          </ac:spMkLst>
        </pc:spChg>
        <pc:picChg chg="del">
          <ac:chgData name="Margarida Gonçalves" userId="e19e88acf1020248" providerId="LiveId" clId="{A6C45265-1D28-4F8E-AEA2-E3F556938E44}" dt="2024-02-02T17:24:31.701" v="3899" actId="21"/>
          <ac:picMkLst>
            <pc:docMk/>
            <pc:sldMk cId="121623317" sldId="277"/>
            <ac:picMk id="9" creationId="{76069DFE-F589-64BF-2548-584347F5F614}"/>
          </ac:picMkLst>
        </pc:picChg>
        <pc:picChg chg="del">
          <ac:chgData name="Margarida Gonçalves" userId="e19e88acf1020248" providerId="LiveId" clId="{A6C45265-1D28-4F8E-AEA2-E3F556938E44}" dt="2024-02-02T17:24:31.701" v="3899" actId="21"/>
          <ac:picMkLst>
            <pc:docMk/>
            <pc:sldMk cId="121623317" sldId="277"/>
            <ac:picMk id="2052" creationId="{2B7C42D4-DCC4-49D5-19E0-4C5A66F642BC}"/>
          </ac:picMkLst>
        </pc:picChg>
        <pc:picChg chg="del">
          <ac:chgData name="Margarida Gonçalves" userId="e19e88acf1020248" providerId="LiveId" clId="{A6C45265-1D28-4F8E-AEA2-E3F556938E44}" dt="2024-02-01T16:48:44.990" v="1476" actId="478"/>
          <ac:picMkLst>
            <pc:docMk/>
            <pc:sldMk cId="121623317" sldId="277"/>
            <ac:picMk id="2054" creationId="{0FBE6187-3D0B-F084-96A4-ED07A86BC943}"/>
          </ac:picMkLst>
        </pc:picChg>
        <pc:picChg chg="del">
          <ac:chgData name="Margarida Gonçalves" userId="e19e88acf1020248" providerId="LiveId" clId="{A6C45265-1D28-4F8E-AEA2-E3F556938E44}" dt="2024-02-01T16:48:44.532" v="1475" actId="478"/>
          <ac:picMkLst>
            <pc:docMk/>
            <pc:sldMk cId="121623317" sldId="277"/>
            <ac:picMk id="2056" creationId="{8FD2E276-454E-2961-9590-9CEE2052E4DA}"/>
          </ac:picMkLst>
        </pc:picChg>
      </pc:sldChg>
      <pc:sldChg chg="delSp modSp add del mod">
        <pc:chgData name="Margarida Gonçalves" userId="e19e88acf1020248" providerId="LiveId" clId="{A6C45265-1D28-4F8E-AEA2-E3F556938E44}" dt="2024-02-01T16:48:37.214" v="1473" actId="47"/>
        <pc:sldMkLst>
          <pc:docMk/>
          <pc:sldMk cId="2513889155" sldId="277"/>
        </pc:sldMkLst>
        <pc:spChg chg="del">
          <ac:chgData name="Margarida Gonçalves" userId="e19e88acf1020248" providerId="LiveId" clId="{A6C45265-1D28-4F8E-AEA2-E3F556938E44}" dt="2024-02-01T16:48:09.007" v="1463" actId="478"/>
          <ac:spMkLst>
            <pc:docMk/>
            <pc:sldMk cId="2513889155" sldId="277"/>
            <ac:spMk id="5" creationId="{3F0FAE43-24B9-1E0B-EE8F-4E6005EF51FD}"/>
          </ac:spMkLst>
        </pc:spChg>
        <pc:spChg chg="del">
          <ac:chgData name="Margarida Gonçalves" userId="e19e88acf1020248" providerId="LiveId" clId="{A6C45265-1D28-4F8E-AEA2-E3F556938E44}" dt="2024-02-01T16:48:10.447" v="1464" actId="478"/>
          <ac:spMkLst>
            <pc:docMk/>
            <pc:sldMk cId="2513889155" sldId="277"/>
            <ac:spMk id="10" creationId="{DB98B1C1-CD8D-4F30-1E5D-D843E3E74465}"/>
          </ac:spMkLst>
        </pc:spChg>
        <pc:picChg chg="mod">
          <ac:chgData name="Margarida Gonçalves" userId="e19e88acf1020248" providerId="LiveId" clId="{A6C45265-1D28-4F8E-AEA2-E3F556938E44}" dt="2024-02-01T16:48:26.393" v="1470" actId="1076"/>
          <ac:picMkLst>
            <pc:docMk/>
            <pc:sldMk cId="2513889155" sldId="277"/>
            <ac:picMk id="9" creationId="{76069DFE-F589-64BF-2548-584347F5F614}"/>
          </ac:picMkLst>
        </pc:picChg>
        <pc:picChg chg="mod">
          <ac:chgData name="Margarida Gonçalves" userId="e19e88acf1020248" providerId="LiveId" clId="{A6C45265-1D28-4F8E-AEA2-E3F556938E44}" dt="2024-02-01T16:48:33.818" v="1472" actId="1076"/>
          <ac:picMkLst>
            <pc:docMk/>
            <pc:sldMk cId="2513889155" sldId="277"/>
            <ac:picMk id="2052" creationId="{2B7C42D4-DCC4-49D5-19E0-4C5A66F642BC}"/>
          </ac:picMkLst>
        </pc:picChg>
        <pc:picChg chg="del">
          <ac:chgData name="Margarida Gonçalves" userId="e19e88acf1020248" providerId="LiveId" clId="{A6C45265-1D28-4F8E-AEA2-E3F556938E44}" dt="2024-02-01T16:48:11.632" v="1466" actId="478"/>
          <ac:picMkLst>
            <pc:docMk/>
            <pc:sldMk cId="2513889155" sldId="277"/>
            <ac:picMk id="2054" creationId="{0FBE6187-3D0B-F084-96A4-ED07A86BC943}"/>
          </ac:picMkLst>
        </pc:picChg>
        <pc:picChg chg="del">
          <ac:chgData name="Margarida Gonçalves" userId="e19e88acf1020248" providerId="LiveId" clId="{A6C45265-1D28-4F8E-AEA2-E3F556938E44}" dt="2024-02-01T16:48:11.120" v="1465" actId="478"/>
          <ac:picMkLst>
            <pc:docMk/>
            <pc:sldMk cId="2513889155" sldId="277"/>
            <ac:picMk id="2056" creationId="{8FD2E276-454E-2961-9590-9CEE2052E4DA}"/>
          </ac:picMkLst>
        </pc:picChg>
      </pc:sldChg>
      <pc:sldChg chg="addSp delSp modSp new del mod setBg">
        <pc:chgData name="Margarida Gonçalves" userId="e19e88acf1020248" providerId="LiveId" clId="{A6C45265-1D28-4F8E-AEA2-E3F556938E44}" dt="2024-02-01T17:10:36.290" v="1895" actId="47"/>
        <pc:sldMkLst>
          <pc:docMk/>
          <pc:sldMk cId="1940831370" sldId="278"/>
        </pc:sldMkLst>
        <pc:spChg chg="mod">
          <ac:chgData name="Margarida Gonçalves" userId="e19e88acf1020248" providerId="LiveId" clId="{A6C45265-1D28-4F8E-AEA2-E3F556938E44}" dt="2024-02-01T17:10:34.502" v="1894" actId="21"/>
          <ac:spMkLst>
            <pc:docMk/>
            <pc:sldMk cId="1940831370" sldId="278"/>
            <ac:spMk id="2" creationId="{1C239F97-92E9-4EF6-AA45-F672E43310E8}"/>
          </ac:spMkLst>
        </pc:spChg>
        <pc:spChg chg="del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3" creationId="{1252837E-9473-3022-8A1D-467804345767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8" creationId="{879EECFE-814E-4B68-96A7-86A795BD22F7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10" creationId="{AF180F00-B4B2-4196-BB1C-ECD21B03F0A9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12" creationId="{EE04B5EB-F158-4507-90DD-BD23620C7CC9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14" creationId="{EBE2DC57-A7F4-40DA-AEE9-B1BEB92D8649}"/>
          </ac:spMkLst>
        </pc:spChg>
      </pc:sldChg>
      <pc:sldChg chg="addSp delSp modSp new del mod setBg">
        <pc:chgData name="Margarida Gonçalves" userId="e19e88acf1020248" providerId="LiveId" clId="{A6C45265-1D28-4F8E-AEA2-E3F556938E44}" dt="2024-02-02T00:16:07.333" v="2794" actId="47"/>
        <pc:sldMkLst>
          <pc:docMk/>
          <pc:sldMk cId="3450243482" sldId="279"/>
        </pc:sldMkLst>
        <pc:spChg chg="del mod">
          <ac:chgData name="Margarida Gonçalves" userId="e19e88acf1020248" providerId="LiveId" clId="{A6C45265-1D28-4F8E-AEA2-E3F556938E44}" dt="2024-02-01T17:06:41.390" v="1794" actId="478"/>
          <ac:spMkLst>
            <pc:docMk/>
            <pc:sldMk cId="3450243482" sldId="279"/>
            <ac:spMk id="2" creationId="{95CD5587-43BF-E068-672B-59828637F29B}"/>
          </ac:spMkLst>
        </pc:spChg>
        <pc:spChg chg="del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3" creationId="{C594F464-B62F-7001-71E9-A650EC497E94}"/>
          </ac:spMkLst>
        </pc:spChg>
        <pc:spChg chg="add del mod">
          <ac:chgData name="Margarida Gonçalves" userId="e19e88acf1020248" providerId="LiveId" clId="{A6C45265-1D28-4F8E-AEA2-E3F556938E44}" dt="2024-02-01T17:07:11.181" v="1800" actId="21"/>
          <ac:spMkLst>
            <pc:docMk/>
            <pc:sldMk cId="3450243482" sldId="279"/>
            <ac:spMk id="7" creationId="{F7D7B684-B970-9A25-C302-8A9309AF7A55}"/>
          </ac:spMkLst>
        </pc:spChg>
        <pc:spChg chg="add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8" creationId="{879EECFE-814E-4B68-96A7-86A795BD22F7}"/>
          </ac:spMkLst>
        </pc:spChg>
        <pc:spChg chg="add del mod">
          <ac:chgData name="Margarida Gonçalves" userId="e19e88acf1020248" providerId="LiveId" clId="{A6C45265-1D28-4F8E-AEA2-E3F556938E44}" dt="2024-02-01T17:07:11.181" v="1800" actId="21"/>
          <ac:spMkLst>
            <pc:docMk/>
            <pc:sldMk cId="3450243482" sldId="279"/>
            <ac:spMk id="9" creationId="{F6F3C799-17B6-F77F-FED1-815AAF88AA85}"/>
          </ac:spMkLst>
        </pc:spChg>
        <pc:spChg chg="add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10" creationId="{AF180F00-B4B2-4196-BB1C-ECD21B03F0A9}"/>
          </ac:spMkLst>
        </pc:spChg>
        <pc:spChg chg="add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12" creationId="{EE04B5EB-F158-4507-90DD-BD23620C7CC9}"/>
          </ac:spMkLst>
        </pc:spChg>
        <pc:spChg chg="add del mod">
          <ac:chgData name="Margarida Gonçalves" userId="e19e88acf1020248" providerId="LiveId" clId="{A6C45265-1D28-4F8E-AEA2-E3F556938E44}" dt="2024-02-01T17:07:11.181" v="1800" actId="21"/>
          <ac:spMkLst>
            <pc:docMk/>
            <pc:sldMk cId="3450243482" sldId="279"/>
            <ac:spMk id="13" creationId="{892C1BE0-627B-EE0F-59DA-80D8D619BD2A}"/>
          </ac:spMkLst>
        </pc:sp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4" creationId="{415B6D9D-A361-95F8-07BA-229584B6550B}"/>
          </ac:picMkLst>
        </pc:pic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5" creationId="{AD302220-F043-0FE9-53AE-026BB1033F10}"/>
          </ac:picMkLst>
        </pc:pic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6" creationId="{AB519365-58D3-ABA6-1410-5C7BBFCB4775}"/>
          </ac:picMkLst>
        </pc:pic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15" creationId="{DCE45EC8-449A-5AD9-A8E8-FFCBB2207695}"/>
          </ac:picMkLst>
        </pc:picChg>
        <pc:picChg chg="add mod">
          <ac:chgData name="Margarida Gonçalves" userId="e19e88acf1020248" providerId="LiveId" clId="{A6C45265-1D28-4F8E-AEA2-E3F556938E44}" dt="2024-02-01T18:52:08.529" v="2496" actId="1076"/>
          <ac:picMkLst>
            <pc:docMk/>
            <pc:sldMk cId="3450243482" sldId="279"/>
            <ac:picMk id="16" creationId="{5CD8BA4A-2ADB-8C01-1320-8F1DC5A486F3}"/>
          </ac:picMkLst>
        </pc:picChg>
        <pc:cxnChg chg="add del mod">
          <ac:chgData name="Margarida Gonçalves" userId="e19e88acf1020248" providerId="LiveId" clId="{A6C45265-1D28-4F8E-AEA2-E3F556938E44}" dt="2024-02-01T17:07:11.181" v="1800" actId="21"/>
          <ac:cxnSpMkLst>
            <pc:docMk/>
            <pc:sldMk cId="3450243482" sldId="279"/>
            <ac:cxnSpMk id="11" creationId="{20FD2C52-173F-9716-583A-D67A6F242B9F}"/>
          </ac:cxnSpMkLst>
        </pc:cxnChg>
        <pc:cxnChg chg="add">
          <ac:chgData name="Margarida Gonçalves" userId="e19e88acf1020248" providerId="LiveId" clId="{A6C45265-1D28-4F8E-AEA2-E3F556938E44}" dt="2024-02-01T17:06:38.864" v="1793" actId="26606"/>
          <ac:cxnSpMkLst>
            <pc:docMk/>
            <pc:sldMk cId="3450243482" sldId="279"/>
            <ac:cxnSpMk id="14" creationId="{BDF0D3DE-EC74-4C9F-AFA1-DC5CE5236B1F}"/>
          </ac:cxnSpMkLst>
        </pc:cxnChg>
      </pc:sldChg>
      <pc:sldChg chg="new del">
        <pc:chgData name="Margarida Gonçalves" userId="e19e88acf1020248" providerId="LiveId" clId="{A6C45265-1D28-4F8E-AEA2-E3F556938E44}" dt="2024-02-01T17:07:01.502" v="1799" actId="47"/>
        <pc:sldMkLst>
          <pc:docMk/>
          <pc:sldMk cId="2263445581" sldId="280"/>
        </pc:sldMkLst>
      </pc:sldChg>
      <pc:sldChg chg="addSp delSp modSp add mod delAnim modAnim delDesignElem">
        <pc:chgData name="Margarida Gonçalves" userId="e19e88acf1020248" providerId="LiveId" clId="{A6C45265-1D28-4F8E-AEA2-E3F556938E44}" dt="2024-02-02T17:20:24.716" v="3804"/>
        <pc:sldMkLst>
          <pc:docMk/>
          <pc:sldMk cId="4198204283" sldId="281"/>
        </pc:sldMkLst>
        <pc:spChg chg="del">
          <ac:chgData name="Margarida Gonçalves" userId="e19e88acf1020248" providerId="LiveId" clId="{A6C45265-1D28-4F8E-AEA2-E3F556938E44}" dt="2024-02-01T17:07:15.314" v="1801" actId="478"/>
          <ac:spMkLst>
            <pc:docMk/>
            <pc:sldMk cId="4198204283" sldId="281"/>
            <ac:spMk id="2" creationId="{1E272929-C436-E356-313C-614E7F396752}"/>
          </ac:spMkLst>
        </pc:spChg>
        <pc:spChg chg="del">
          <ac:chgData name="Margarida Gonçalves" userId="e19e88acf1020248" providerId="LiveId" clId="{A6C45265-1D28-4F8E-AEA2-E3F556938E44}" dt="2024-02-01T17:07:16.491" v="1802" actId="478"/>
          <ac:spMkLst>
            <pc:docMk/>
            <pc:sldMk cId="4198204283" sldId="281"/>
            <ac:spMk id="3" creationId="{85837DBA-E8B4-09FA-BC52-B123F3A837C4}"/>
          </ac:spMkLst>
        </pc:spChg>
        <pc:spChg chg="mod">
          <ac:chgData name="Margarida Gonçalves" userId="e19e88acf1020248" providerId="LiveId" clId="{A6C45265-1D28-4F8E-AEA2-E3F556938E44}" dt="2024-02-02T15:06:01.063" v="2930" actId="20577"/>
          <ac:spMkLst>
            <pc:docMk/>
            <pc:sldMk cId="4198204283" sldId="281"/>
            <ac:spMk id="4" creationId="{4B5B5156-6A0E-E86C-E9E5-8E96C215835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98204283" sldId="281"/>
            <ac:spMk id="8" creationId="{081EA652-8C6A-4E69-BEB9-170809474553}"/>
          </ac:spMkLst>
        </pc:spChg>
        <pc:spChg chg="add del mod">
          <ac:chgData name="Margarida Gonçalves" userId="e19e88acf1020248" providerId="LiveId" clId="{A6C45265-1D28-4F8E-AEA2-E3F556938E44}" dt="2024-02-02T15:05:49.258" v="2919" actId="478"/>
          <ac:spMkLst>
            <pc:docMk/>
            <pc:sldMk cId="4198204283" sldId="281"/>
            <ac:spMk id="9" creationId="{F7D7B684-B970-9A25-C302-8A9309AF7A5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98204283" sldId="281"/>
            <ac:spMk id="10" creationId="{5298780A-33B9-4EA2-8F67-DE68AD62841B}"/>
          </ac:spMkLst>
        </pc:spChg>
        <pc:spChg chg="add del mod">
          <ac:chgData name="Margarida Gonçalves" userId="e19e88acf1020248" providerId="LiveId" clId="{A6C45265-1D28-4F8E-AEA2-E3F556938E44}" dt="2024-02-02T15:05:44.418" v="2918" actId="478"/>
          <ac:spMkLst>
            <pc:docMk/>
            <pc:sldMk cId="4198204283" sldId="281"/>
            <ac:spMk id="11" creationId="{F6F3C799-17B6-F77F-FED1-815AAF88AA8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98204283" sldId="281"/>
            <ac:spMk id="12" creationId="{7F488E8B-4E1E-4402-8935-D4E6C02615C7}"/>
          </ac:spMkLst>
        </pc:spChg>
        <pc:spChg chg="add del mod">
          <ac:chgData name="Margarida Gonçalves" userId="e19e88acf1020248" providerId="LiveId" clId="{A6C45265-1D28-4F8E-AEA2-E3F556938E44}" dt="2024-02-02T15:05:44.418" v="2918" actId="478"/>
          <ac:spMkLst>
            <pc:docMk/>
            <pc:sldMk cId="4198204283" sldId="281"/>
            <ac:spMk id="14" creationId="{892C1BE0-627B-EE0F-59DA-80D8D619BD2A}"/>
          </ac:spMkLst>
        </pc:spChg>
        <pc:spChg chg="add mod">
          <ac:chgData name="Margarida Gonçalves" userId="e19e88acf1020248" providerId="LiveId" clId="{A6C45265-1D28-4F8E-AEA2-E3F556938E44}" dt="2024-02-02T15:09:58.314" v="2939" actId="207"/>
          <ac:spMkLst>
            <pc:docMk/>
            <pc:sldMk cId="4198204283" sldId="281"/>
            <ac:spMk id="16" creationId="{FE21630B-C0BB-1EA5-78C6-2EBD7C513BF5}"/>
          </ac:spMkLst>
        </pc:spChg>
        <pc:spChg chg="add mod">
          <ac:chgData name="Margarida Gonçalves" userId="e19e88acf1020248" providerId="LiveId" clId="{A6C45265-1D28-4F8E-AEA2-E3F556938E44}" dt="2024-02-02T15:34:42.658" v="3142" actId="1035"/>
          <ac:spMkLst>
            <pc:docMk/>
            <pc:sldMk cId="4198204283" sldId="281"/>
            <ac:spMk id="22" creationId="{5986E0F0-8D7F-D17D-B289-ED6B8C4BFC8F}"/>
          </ac:spMkLst>
        </pc:spChg>
        <pc:spChg chg="add mod">
          <ac:chgData name="Margarida Gonçalves" userId="e19e88acf1020248" providerId="LiveId" clId="{A6C45265-1D28-4F8E-AEA2-E3F556938E44}" dt="2024-02-02T15:34:47.382" v="3143" actId="1076"/>
          <ac:spMkLst>
            <pc:docMk/>
            <pc:sldMk cId="4198204283" sldId="281"/>
            <ac:spMk id="25" creationId="{F10D397F-7C2A-9B06-4F83-98BCD7C4E362}"/>
          </ac:spMkLst>
        </pc:spChg>
        <pc:spChg chg="add del mod">
          <ac:chgData name="Margarida Gonçalves" userId="e19e88acf1020248" providerId="LiveId" clId="{A6C45265-1D28-4F8E-AEA2-E3F556938E44}" dt="2024-02-02T15:34:51.652" v="3145" actId="478"/>
          <ac:spMkLst>
            <pc:docMk/>
            <pc:sldMk cId="4198204283" sldId="281"/>
            <ac:spMk id="33" creationId="{3C9BD9D5-0E59-C358-D457-48A28390EA4C}"/>
          </ac:spMkLst>
        </pc:spChg>
        <pc:spChg chg="add del mod">
          <ac:chgData name="Margarida Gonçalves" userId="e19e88acf1020248" providerId="LiveId" clId="{A6C45265-1D28-4F8E-AEA2-E3F556938E44}" dt="2024-02-02T15:32:55.751" v="3107" actId="478"/>
          <ac:spMkLst>
            <pc:docMk/>
            <pc:sldMk cId="4198204283" sldId="281"/>
            <ac:spMk id="35" creationId="{26F41FF4-E6CE-5D1B-F9BF-710246BC56D0}"/>
          </ac:spMkLst>
        </pc:spChg>
        <pc:spChg chg="add mod">
          <ac:chgData name="Margarida Gonçalves" userId="e19e88acf1020248" providerId="LiveId" clId="{A6C45265-1D28-4F8E-AEA2-E3F556938E44}" dt="2024-02-02T15:37:33.633" v="3197" actId="164"/>
          <ac:spMkLst>
            <pc:docMk/>
            <pc:sldMk cId="4198204283" sldId="281"/>
            <ac:spMk id="37" creationId="{29DDF217-6316-4C63-45C1-BF7DEA07D73E}"/>
          </ac:spMkLst>
        </pc:spChg>
        <pc:spChg chg="add mod">
          <ac:chgData name="Margarida Gonçalves" userId="e19e88acf1020248" providerId="LiveId" clId="{A6C45265-1D28-4F8E-AEA2-E3F556938E44}" dt="2024-02-02T15:37:58.263" v="3199" actId="1582"/>
          <ac:spMkLst>
            <pc:docMk/>
            <pc:sldMk cId="4198204283" sldId="281"/>
            <ac:spMk id="38" creationId="{6E5B98B8-F4B9-5ABD-3989-0A7F45D008EF}"/>
          </ac:spMkLst>
        </pc:spChg>
        <pc:spChg chg="add mod">
          <ac:chgData name="Margarida Gonçalves" userId="e19e88acf1020248" providerId="LiveId" clId="{A6C45265-1D28-4F8E-AEA2-E3F556938E44}" dt="2024-02-02T15:39:34.552" v="3266" actId="113"/>
          <ac:spMkLst>
            <pc:docMk/>
            <pc:sldMk cId="4198204283" sldId="281"/>
            <ac:spMk id="45" creationId="{364CB748-0245-76DF-AAA7-117FE604C07B}"/>
          </ac:spMkLst>
        </pc:spChg>
        <pc:spChg chg="add mod">
          <ac:chgData name="Margarida Gonçalves" userId="e19e88acf1020248" providerId="LiveId" clId="{A6C45265-1D28-4F8E-AEA2-E3F556938E44}" dt="2024-02-02T16:28:52.999" v="3430" actId="1076"/>
          <ac:spMkLst>
            <pc:docMk/>
            <pc:sldMk cId="4198204283" sldId="281"/>
            <ac:spMk id="50" creationId="{6B511CE2-D7B6-4C7D-40F9-BF26B4DE2E31}"/>
          </ac:spMkLst>
        </pc:spChg>
        <pc:spChg chg="add mod">
          <ac:chgData name="Margarida Gonçalves" userId="e19e88acf1020248" providerId="LiveId" clId="{A6C45265-1D28-4F8E-AEA2-E3F556938E44}" dt="2024-02-02T16:29:09.214" v="3435" actId="20577"/>
          <ac:spMkLst>
            <pc:docMk/>
            <pc:sldMk cId="4198204283" sldId="281"/>
            <ac:spMk id="70" creationId="{DDD924C1-7092-C17A-E574-A42CF6B25F7A}"/>
          </ac:spMkLst>
        </pc:spChg>
        <pc:spChg chg="add mod">
          <ac:chgData name="Margarida Gonçalves" userId="e19e88acf1020248" providerId="LiveId" clId="{A6C45265-1D28-4F8E-AEA2-E3F556938E44}" dt="2024-02-02T16:34:16.748" v="3537" actId="1076"/>
          <ac:spMkLst>
            <pc:docMk/>
            <pc:sldMk cId="4198204283" sldId="281"/>
            <ac:spMk id="74" creationId="{30700F20-2F18-88C0-3930-2284ADE916AB}"/>
          </ac:spMkLst>
        </pc:spChg>
        <pc:grpChg chg="add mod">
          <ac:chgData name="Margarida Gonçalves" userId="e19e88acf1020248" providerId="LiveId" clId="{A6C45265-1D28-4F8E-AEA2-E3F556938E44}" dt="2024-02-02T15:37:33.633" v="3197" actId="164"/>
          <ac:grpSpMkLst>
            <pc:docMk/>
            <pc:sldMk cId="4198204283" sldId="281"/>
            <ac:grpSpMk id="39" creationId="{D668E752-EB83-EC47-7404-7A9B4BA63DB8}"/>
          </ac:grpSpMkLst>
        </pc:grpChg>
        <pc:grpChg chg="add mod">
          <ac:chgData name="Margarida Gonçalves" userId="e19e88acf1020248" providerId="LiveId" clId="{A6C45265-1D28-4F8E-AEA2-E3F556938E44}" dt="2024-02-02T15:37:40.915" v="3198" actId="1076"/>
          <ac:grpSpMkLst>
            <pc:docMk/>
            <pc:sldMk cId="4198204283" sldId="281"/>
            <ac:grpSpMk id="40" creationId="{FF88B4B4-BE55-A0BD-8FEC-17CDC5E3875A}"/>
          </ac:grpSpMkLst>
        </pc:grpChg>
        <pc:picChg chg="add">
          <ac:chgData name="Margarida Gonçalves" userId="e19e88acf1020248" providerId="LiveId" clId="{A6C45265-1D28-4F8E-AEA2-E3F556938E44}" dt="2024-02-02T15:04:08.043" v="2906"/>
          <ac:picMkLst>
            <pc:docMk/>
            <pc:sldMk cId="4198204283" sldId="281"/>
            <ac:picMk id="2" creationId="{23F52FBE-47A7-69F4-BDE4-62E8691939AC}"/>
          </ac:picMkLst>
        </pc:picChg>
        <pc:picChg chg="add del mod">
          <ac:chgData name="Margarida Gonçalves" userId="e19e88acf1020248" providerId="LiveId" clId="{A6C45265-1D28-4F8E-AEA2-E3F556938E44}" dt="2024-02-02T15:05:44.418" v="2918" actId="478"/>
          <ac:picMkLst>
            <pc:docMk/>
            <pc:sldMk cId="4198204283" sldId="281"/>
            <ac:picMk id="5" creationId="{415B6D9D-A361-95F8-07BA-229584B6550B}"/>
          </ac:picMkLst>
        </pc:picChg>
        <pc:picChg chg="add del mod">
          <ac:chgData name="Margarida Gonçalves" userId="e19e88acf1020248" providerId="LiveId" clId="{A6C45265-1D28-4F8E-AEA2-E3F556938E44}" dt="2024-02-02T15:05:49.258" v="2919" actId="478"/>
          <ac:picMkLst>
            <pc:docMk/>
            <pc:sldMk cId="4198204283" sldId="281"/>
            <ac:picMk id="6" creationId="{AD302220-F043-0FE9-53AE-026BB1033F10}"/>
          </ac:picMkLst>
        </pc:picChg>
        <pc:picChg chg="add del mod modCrop">
          <ac:chgData name="Margarida Gonçalves" userId="e19e88acf1020248" providerId="LiveId" clId="{A6C45265-1D28-4F8E-AEA2-E3F556938E44}" dt="2024-02-02T15:05:49.258" v="2919" actId="478"/>
          <ac:picMkLst>
            <pc:docMk/>
            <pc:sldMk cId="4198204283" sldId="281"/>
            <ac:picMk id="7" creationId="{AB519365-58D3-ABA6-1410-5C7BBFCB4775}"/>
          </ac:picMkLst>
        </pc:picChg>
        <pc:picChg chg="add del mod">
          <ac:chgData name="Margarida Gonçalves" userId="e19e88acf1020248" providerId="LiveId" clId="{A6C45265-1D28-4F8E-AEA2-E3F556938E44}" dt="2024-02-02T15:05:49.258" v="2919" actId="478"/>
          <ac:picMkLst>
            <pc:docMk/>
            <pc:sldMk cId="4198204283" sldId="281"/>
            <ac:picMk id="15" creationId="{DCE45EC8-449A-5AD9-A8E8-FFCBB2207695}"/>
          </ac:picMkLst>
        </pc:picChg>
        <pc:picChg chg="add del mod">
          <ac:chgData name="Margarida Gonçalves" userId="e19e88acf1020248" providerId="LiveId" clId="{A6C45265-1D28-4F8E-AEA2-E3F556938E44}" dt="2024-02-02T15:32:55.751" v="3107" actId="478"/>
          <ac:picMkLst>
            <pc:docMk/>
            <pc:sldMk cId="4198204283" sldId="281"/>
            <ac:picMk id="34" creationId="{7E75E27F-7563-2645-2815-A6F621C62698}"/>
          </ac:picMkLst>
        </pc:picChg>
        <pc:picChg chg="add mod modCrop">
          <ac:chgData name="Margarida Gonçalves" userId="e19e88acf1020248" providerId="LiveId" clId="{A6C45265-1D28-4F8E-AEA2-E3F556938E44}" dt="2024-02-02T15:37:14.894" v="3193" actId="164"/>
          <ac:picMkLst>
            <pc:docMk/>
            <pc:sldMk cId="4198204283" sldId="281"/>
            <ac:picMk id="36" creationId="{DA162C19-CCFD-B383-E8C4-7AEA3799D7C3}"/>
          </ac:picMkLst>
        </pc:picChg>
        <pc:cxnChg chg="add del mod">
          <ac:chgData name="Margarida Gonçalves" userId="e19e88acf1020248" providerId="LiveId" clId="{A6C45265-1D28-4F8E-AEA2-E3F556938E44}" dt="2024-02-02T15:05:44.418" v="2918" actId="478"/>
          <ac:cxnSpMkLst>
            <pc:docMk/>
            <pc:sldMk cId="4198204283" sldId="281"/>
            <ac:cxnSpMk id="13" creationId="{20FD2C52-173F-9716-583A-D67A6F242B9F}"/>
          </ac:cxnSpMkLst>
        </pc:cxnChg>
        <pc:cxnChg chg="add mod">
          <ac:chgData name="Margarida Gonçalves" userId="e19e88acf1020248" providerId="LiveId" clId="{A6C45265-1D28-4F8E-AEA2-E3F556938E44}" dt="2024-02-02T15:35:09.135" v="3149" actId="1076"/>
          <ac:cxnSpMkLst>
            <pc:docMk/>
            <pc:sldMk cId="4198204283" sldId="281"/>
            <ac:cxnSpMk id="18" creationId="{8F873DAA-3098-1FDA-C1D5-506E9764C2FC}"/>
          </ac:cxnSpMkLst>
        </pc:cxnChg>
        <pc:cxnChg chg="add del mod">
          <ac:chgData name="Margarida Gonçalves" userId="e19e88acf1020248" providerId="LiveId" clId="{A6C45265-1D28-4F8E-AEA2-E3F556938E44}" dt="2024-02-02T15:34:49.445" v="3144" actId="478"/>
          <ac:cxnSpMkLst>
            <pc:docMk/>
            <pc:sldMk cId="4198204283" sldId="281"/>
            <ac:cxnSpMk id="27" creationId="{A2678607-A50C-91DB-85CD-A063C5B1B7C7}"/>
          </ac:cxnSpMkLst>
        </pc:cxnChg>
        <pc:cxnChg chg="add mod">
          <ac:chgData name="Margarida Gonçalves" userId="e19e88acf1020248" providerId="LiveId" clId="{A6C45265-1D28-4F8E-AEA2-E3F556938E44}" dt="2024-02-02T15:39:21.886" v="3263" actId="14100"/>
          <ac:cxnSpMkLst>
            <pc:docMk/>
            <pc:sldMk cId="4198204283" sldId="281"/>
            <ac:cxnSpMk id="42" creationId="{E9AFE6B1-3D3C-A885-BE9B-44D23CDAFA05}"/>
          </ac:cxnSpMkLst>
        </pc:cxnChg>
        <pc:cxnChg chg="add mod">
          <ac:chgData name="Margarida Gonçalves" userId="e19e88acf1020248" providerId="LiveId" clId="{A6C45265-1D28-4F8E-AEA2-E3F556938E44}" dt="2024-02-02T16:31:02.483" v="3442" actId="1582"/>
          <ac:cxnSpMkLst>
            <pc:docMk/>
            <pc:sldMk cId="4198204283" sldId="281"/>
            <ac:cxnSpMk id="48" creationId="{53FBE7C5-B896-CAD1-6FF1-37C660F8ED8E}"/>
          </ac:cxnSpMkLst>
        </pc:cxnChg>
        <pc:cxnChg chg="add del mod">
          <ac:chgData name="Margarida Gonçalves" userId="e19e88acf1020248" providerId="LiveId" clId="{A6C45265-1D28-4F8E-AEA2-E3F556938E44}" dt="2024-02-02T16:25:39.728" v="3386" actId="478"/>
          <ac:cxnSpMkLst>
            <pc:docMk/>
            <pc:sldMk cId="4198204283" sldId="281"/>
            <ac:cxnSpMk id="51" creationId="{C72C2F30-2F63-853D-F5E0-655AF05DDC1F}"/>
          </ac:cxnSpMkLst>
        </pc:cxnChg>
        <pc:cxnChg chg="add mod">
          <ac:chgData name="Margarida Gonçalves" userId="e19e88acf1020248" providerId="LiveId" clId="{A6C45265-1D28-4F8E-AEA2-E3F556938E44}" dt="2024-02-02T16:30:16.618" v="3441" actId="1038"/>
          <ac:cxnSpMkLst>
            <pc:docMk/>
            <pc:sldMk cId="4198204283" sldId="281"/>
            <ac:cxnSpMk id="67" creationId="{C2DF5CF1-2518-2256-5F94-04EDC02B95CA}"/>
          </ac:cxnSpMkLst>
        </pc:cxnChg>
        <pc:cxnChg chg="add mod">
          <ac:chgData name="Margarida Gonçalves" userId="e19e88acf1020248" providerId="LiveId" clId="{A6C45265-1D28-4F8E-AEA2-E3F556938E44}" dt="2024-02-02T16:34:45.019" v="3541" actId="1036"/>
          <ac:cxnSpMkLst>
            <pc:docMk/>
            <pc:sldMk cId="4198204283" sldId="281"/>
            <ac:cxnSpMk id="73" creationId="{DD603A16-B013-A582-F9E5-786567D59530}"/>
          </ac:cxnSpMkLst>
        </pc:cxnChg>
      </pc:sldChg>
      <pc:sldChg chg="delSp add del setBg delDesignElem">
        <pc:chgData name="Margarida Gonçalves" userId="e19e88acf1020248" providerId="LiveId" clId="{A6C45265-1D28-4F8E-AEA2-E3F556938E44}" dt="2024-02-01T17:10:30.224" v="1893" actId="47"/>
        <pc:sldMkLst>
          <pc:docMk/>
          <pc:sldMk cId="1978055386" sldId="282"/>
        </pc:sldMkLst>
        <pc:spChg chg="del">
          <ac:chgData name="Margarida Gonçalves" userId="e19e88acf1020248" providerId="LiveId" clId="{A6C45265-1D28-4F8E-AEA2-E3F556938E44}" dt="2024-02-01T17:10:18.908" v="1889"/>
          <ac:spMkLst>
            <pc:docMk/>
            <pc:sldMk cId="1978055386" sldId="282"/>
            <ac:spMk id="8" creationId="{081EA652-8C6A-4E69-BEB9-170809474553}"/>
          </ac:spMkLst>
        </pc:spChg>
        <pc:spChg chg="del">
          <ac:chgData name="Margarida Gonçalves" userId="e19e88acf1020248" providerId="LiveId" clId="{A6C45265-1D28-4F8E-AEA2-E3F556938E44}" dt="2024-02-01T17:10:18.908" v="1889"/>
          <ac:spMkLst>
            <pc:docMk/>
            <pc:sldMk cId="1978055386" sldId="282"/>
            <ac:spMk id="10" creationId="{5298780A-33B9-4EA2-8F67-DE68AD62841B}"/>
          </ac:spMkLst>
        </pc:spChg>
        <pc:spChg chg="del">
          <ac:chgData name="Margarida Gonçalves" userId="e19e88acf1020248" providerId="LiveId" clId="{A6C45265-1D28-4F8E-AEA2-E3F556938E44}" dt="2024-02-01T17:10:18.908" v="1889"/>
          <ac:spMkLst>
            <pc:docMk/>
            <pc:sldMk cId="1978055386" sldId="282"/>
            <ac:spMk id="12" creationId="{7F488E8B-4E1E-4402-8935-D4E6C02615C7}"/>
          </ac:spMkLst>
        </pc:spChg>
      </pc:sldChg>
      <pc:sldChg chg="addSp delSp modSp add mod ord modAnim delDesignElem">
        <pc:chgData name="Margarida Gonçalves" userId="e19e88acf1020248" providerId="LiveId" clId="{A6C45265-1D28-4F8E-AEA2-E3F556938E44}" dt="2024-02-02T18:29:40.578" v="4108" actId="20577"/>
        <pc:sldMkLst>
          <pc:docMk/>
          <pc:sldMk cId="416318862" sldId="283"/>
        </pc:sldMkLst>
        <pc:spChg chg="mod">
          <ac:chgData name="Margarida Gonçalves" userId="e19e88acf1020248" providerId="LiveId" clId="{A6C45265-1D28-4F8E-AEA2-E3F556938E44}" dt="2024-02-02T18:29:40.578" v="4108" actId="20577"/>
          <ac:spMkLst>
            <pc:docMk/>
            <pc:sldMk cId="416318862" sldId="283"/>
            <ac:spMk id="4" creationId="{4B5B5156-6A0E-E86C-E9E5-8E96C215835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6318862" sldId="283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6318862" sldId="283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6318862" sldId="283"/>
            <ac:spMk id="12" creationId="{7F488E8B-4E1E-4402-8935-D4E6C02615C7}"/>
          </ac:spMkLst>
        </pc:spChg>
        <pc:picChg chg="add mod">
          <ac:chgData name="Margarida Gonçalves" userId="e19e88acf1020248" providerId="LiveId" clId="{A6C45265-1D28-4F8E-AEA2-E3F556938E44}" dt="2024-02-01T17:11:48.478" v="1921" actId="1076"/>
          <ac:picMkLst>
            <pc:docMk/>
            <pc:sldMk cId="416318862" sldId="283"/>
            <ac:picMk id="5" creationId="{14F7838E-31A0-C6EC-34CE-4FA7ACA026ED}"/>
          </ac:picMkLst>
        </pc:picChg>
        <pc:picChg chg="add mod">
          <ac:chgData name="Margarida Gonçalves" userId="e19e88acf1020248" providerId="LiveId" clId="{A6C45265-1D28-4F8E-AEA2-E3F556938E44}" dt="2024-02-01T17:11:45.109" v="1920" actId="1076"/>
          <ac:picMkLst>
            <pc:docMk/>
            <pc:sldMk cId="416318862" sldId="283"/>
            <ac:picMk id="7" creationId="{8D19346A-DA97-8246-A7B7-17B3F7D3FE1A}"/>
          </ac:picMkLst>
        </pc:picChg>
        <pc:picChg chg="add mod">
          <ac:chgData name="Margarida Gonçalves" userId="e19e88acf1020248" providerId="LiveId" clId="{A6C45265-1D28-4F8E-AEA2-E3F556938E44}" dt="2024-02-01T17:12:01.803" v="1927" actId="14100"/>
          <ac:picMkLst>
            <pc:docMk/>
            <pc:sldMk cId="416318862" sldId="283"/>
            <ac:picMk id="9" creationId="{97B6753C-F6D9-309F-194F-D8BD57BF9288}"/>
          </ac:picMkLst>
        </pc:picChg>
      </pc:sldChg>
      <pc:sldChg chg="addSp delSp modSp add mod ord delDesignElem">
        <pc:chgData name="Margarida Gonçalves" userId="e19e88acf1020248" providerId="LiveId" clId="{A6C45265-1D28-4F8E-AEA2-E3F556938E44}" dt="2024-02-02T17:20:24.716" v="3804"/>
        <pc:sldMkLst>
          <pc:docMk/>
          <pc:sldMk cId="869574817" sldId="284"/>
        </pc:sldMkLst>
        <pc:spChg chg="mod">
          <ac:chgData name="Margarida Gonçalves" userId="e19e88acf1020248" providerId="LiveId" clId="{A6C45265-1D28-4F8E-AEA2-E3F556938E44}" dt="2024-02-01T18:34:00.917" v="2259" actId="20577"/>
          <ac:spMkLst>
            <pc:docMk/>
            <pc:sldMk cId="869574817" sldId="284"/>
            <ac:spMk id="4" creationId="{4B5B5156-6A0E-E86C-E9E5-8E96C215835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869574817" sldId="284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869574817" sldId="284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869574817" sldId="284"/>
            <ac:spMk id="12" creationId="{7F488E8B-4E1E-4402-8935-D4E6C02615C7}"/>
          </ac:spMkLst>
        </pc:spChg>
        <pc:spChg chg="add mod ord">
          <ac:chgData name="Margarida Gonçalves" userId="e19e88acf1020248" providerId="LiveId" clId="{A6C45265-1D28-4F8E-AEA2-E3F556938E44}" dt="2024-02-01T18:40:54.764" v="2315" actId="1076"/>
          <ac:spMkLst>
            <pc:docMk/>
            <pc:sldMk cId="869574817" sldId="284"/>
            <ac:spMk id="15" creationId="{C907442C-7FB4-C849-796C-4ED9ED11CCB5}"/>
          </ac:spMkLst>
        </pc:spChg>
        <pc:spChg chg="add mod">
          <ac:chgData name="Margarida Gonçalves" userId="e19e88acf1020248" providerId="LiveId" clId="{A6C45265-1D28-4F8E-AEA2-E3F556938E44}" dt="2024-02-01T18:39:19.182" v="2302" actId="1076"/>
          <ac:spMkLst>
            <pc:docMk/>
            <pc:sldMk cId="869574817" sldId="284"/>
            <ac:spMk id="17" creationId="{13FFB2FC-75F7-CC2D-9BF3-24EED865823A}"/>
          </ac:spMkLst>
        </pc:spChg>
        <pc:spChg chg="add mod">
          <ac:chgData name="Margarida Gonçalves" userId="e19e88acf1020248" providerId="LiveId" clId="{A6C45265-1D28-4F8E-AEA2-E3F556938E44}" dt="2024-02-01T18:41:02.198" v="2316" actId="1076"/>
          <ac:spMkLst>
            <pc:docMk/>
            <pc:sldMk cId="869574817" sldId="284"/>
            <ac:spMk id="19" creationId="{CC0C7C7F-A0D4-70FC-49D8-9E70484B9526}"/>
          </ac:spMkLst>
        </pc:spChg>
        <pc:picChg chg="add mod">
          <ac:chgData name="Margarida Gonçalves" userId="e19e88acf1020248" providerId="LiveId" clId="{A6C45265-1D28-4F8E-AEA2-E3F556938E44}" dt="2024-02-01T18:36:08.768" v="2276" actId="1076"/>
          <ac:picMkLst>
            <pc:docMk/>
            <pc:sldMk cId="869574817" sldId="284"/>
            <ac:picMk id="3" creationId="{8C8DEFBF-7405-FABD-FE39-D2F36223BADF}"/>
          </ac:picMkLst>
        </pc:picChg>
        <pc:picChg chg="add mod">
          <ac:chgData name="Margarida Gonçalves" userId="e19e88acf1020248" providerId="LiveId" clId="{A6C45265-1D28-4F8E-AEA2-E3F556938E44}" dt="2024-02-01T18:36:39.048" v="2280" actId="1076"/>
          <ac:picMkLst>
            <pc:docMk/>
            <pc:sldMk cId="869574817" sldId="284"/>
            <ac:picMk id="6" creationId="{24E621D7-F422-6597-D324-4523DA0A5AD3}"/>
          </ac:picMkLst>
        </pc:picChg>
        <pc:picChg chg="add mod">
          <ac:chgData name="Margarida Gonçalves" userId="e19e88acf1020248" providerId="LiveId" clId="{A6C45265-1D28-4F8E-AEA2-E3F556938E44}" dt="2024-02-01T18:37:11.935" v="2283" actId="1076"/>
          <ac:picMkLst>
            <pc:docMk/>
            <pc:sldMk cId="869574817" sldId="284"/>
            <ac:picMk id="9" creationId="{50B5EF1B-D8BB-797E-C6A0-675647824C79}"/>
          </ac:picMkLst>
        </pc:picChg>
        <pc:picChg chg="add mod modCrop">
          <ac:chgData name="Margarida Gonçalves" userId="e19e88acf1020248" providerId="LiveId" clId="{A6C45265-1D28-4F8E-AEA2-E3F556938E44}" dt="2024-02-01T18:41:14.862" v="2317" actId="732"/>
          <ac:picMkLst>
            <pc:docMk/>
            <pc:sldMk cId="869574817" sldId="284"/>
            <ac:picMk id="13" creationId="{C9AD19C0-AB3E-9AE5-3B06-21BD65C25E84}"/>
          </ac:picMkLst>
        </pc:picChg>
        <pc:picChg chg="add mod modCrop">
          <ac:chgData name="Margarida Gonçalves" userId="e19e88acf1020248" providerId="LiveId" clId="{A6C45265-1D28-4F8E-AEA2-E3F556938E44}" dt="2024-02-01T18:40:44.031" v="2314" actId="1076"/>
          <ac:picMkLst>
            <pc:docMk/>
            <pc:sldMk cId="869574817" sldId="284"/>
            <ac:picMk id="20" creationId="{C306B60D-4D28-CD5F-A48A-BF3603708E81}"/>
          </ac:picMkLst>
        </pc:picChg>
      </pc:sldChg>
      <pc:sldChg chg="addSp delSp modSp add mod ord modAnim delDesignElem modNotesTx">
        <pc:chgData name="Margarida Gonçalves" userId="e19e88acf1020248" providerId="LiveId" clId="{A6C45265-1D28-4F8E-AEA2-E3F556938E44}" dt="2024-02-07T09:26:16.994" v="5533"/>
        <pc:sldMkLst>
          <pc:docMk/>
          <pc:sldMk cId="1272320090" sldId="285"/>
        </pc:sldMkLst>
        <pc:spChg chg="add del">
          <ac:chgData name="Margarida Gonçalves" userId="e19e88acf1020248" providerId="LiveId" clId="{A6C45265-1D28-4F8E-AEA2-E3F556938E44}" dt="2024-02-01T17:13:51.704" v="1946" actId="22"/>
          <ac:spMkLst>
            <pc:docMk/>
            <pc:sldMk cId="1272320090" sldId="285"/>
            <ac:spMk id="3" creationId="{95515479-285A-19FE-9E89-BC0C96B4196A}"/>
          </ac:spMkLst>
        </pc:spChg>
        <pc:spChg chg="add mod">
          <ac:chgData name="Margarida Gonçalves" userId="e19e88acf1020248" providerId="LiveId" clId="{A6C45265-1D28-4F8E-AEA2-E3F556938E44}" dt="2024-02-01T17:17:43.140" v="2002" actId="20577"/>
          <ac:spMkLst>
            <pc:docMk/>
            <pc:sldMk cId="1272320090" sldId="285"/>
            <ac:spMk id="6" creationId="{202D551A-2234-8B90-EA87-491970EF65ED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272320090" sldId="285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272320090" sldId="285"/>
            <ac:spMk id="10" creationId="{5298780A-33B9-4EA2-8F67-DE68AD62841B}"/>
          </ac:spMkLst>
        </pc:spChg>
        <pc:spChg chg="add mod">
          <ac:chgData name="Margarida Gonçalves" userId="e19e88acf1020248" providerId="LiveId" clId="{A6C45265-1D28-4F8E-AEA2-E3F556938E44}" dt="2024-02-01T17:20:32.536" v="2113" actId="1076"/>
          <ac:spMkLst>
            <pc:docMk/>
            <pc:sldMk cId="1272320090" sldId="285"/>
            <ac:spMk id="11" creationId="{923033EC-17A0-9677-84E3-0E8A50FFFE90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272320090" sldId="285"/>
            <ac:spMk id="12" creationId="{7F488E8B-4E1E-4402-8935-D4E6C02615C7}"/>
          </ac:spMkLst>
        </pc:spChg>
        <pc:spChg chg="add mod">
          <ac:chgData name="Margarida Gonçalves" userId="e19e88acf1020248" providerId="LiveId" clId="{A6C45265-1D28-4F8E-AEA2-E3F556938E44}" dt="2024-02-01T17:21:52.481" v="2243" actId="1076"/>
          <ac:spMkLst>
            <pc:docMk/>
            <pc:sldMk cId="1272320090" sldId="285"/>
            <ac:spMk id="15" creationId="{2839205C-99DA-0CF0-5FF6-1E6EA35A958A}"/>
          </ac:spMkLst>
        </pc:spChg>
        <pc:spChg chg="add mod">
          <ac:chgData name="Margarida Gonçalves" userId="e19e88acf1020248" providerId="LiveId" clId="{A6C45265-1D28-4F8E-AEA2-E3F556938E44}" dt="2024-02-06T21:26:18.969" v="5521" actId="20577"/>
          <ac:spMkLst>
            <pc:docMk/>
            <pc:sldMk cId="1272320090" sldId="285"/>
            <ac:spMk id="16" creationId="{179E5D30-8ABF-F776-1238-A2ECF441B2AE}"/>
          </ac:spMkLst>
        </pc:spChg>
        <pc:spChg chg="add del mod">
          <ac:chgData name="Margarida Gonçalves" userId="e19e88acf1020248" providerId="LiveId" clId="{A6C45265-1D28-4F8E-AEA2-E3F556938E44}" dt="2024-02-01T18:34:54.457" v="2262" actId="21"/>
          <ac:spMkLst>
            <pc:docMk/>
            <pc:sldMk cId="1272320090" sldId="285"/>
            <ac:spMk id="18" creationId="{CC0C7C7F-A0D4-70FC-49D8-9E70484B9526}"/>
          </ac:spMkLst>
        </pc:spChg>
        <pc:spChg chg="add del mod">
          <ac:chgData name="Margarida Gonçalves" userId="e19e88acf1020248" providerId="LiveId" clId="{A6C45265-1D28-4F8E-AEA2-E3F556938E44}" dt="2024-02-01T18:35:32.081" v="2267" actId="21"/>
          <ac:spMkLst>
            <pc:docMk/>
            <pc:sldMk cId="1272320090" sldId="285"/>
            <ac:spMk id="19" creationId="{CC0C7C7F-A0D4-70FC-49D8-9E70484B9526}"/>
          </ac:spMkLst>
        </pc:spChg>
        <pc:picChg chg="add mod modCrop">
          <ac:chgData name="Margarida Gonçalves" userId="e19e88acf1020248" providerId="LiveId" clId="{A6C45265-1D28-4F8E-AEA2-E3F556938E44}" dt="2024-02-01T17:19:01.352" v="2013" actId="1076"/>
          <ac:picMkLst>
            <pc:docMk/>
            <pc:sldMk cId="1272320090" sldId="285"/>
            <ac:picMk id="9" creationId="{37652153-8997-3B70-C010-398C3D2B5603}"/>
          </ac:picMkLst>
        </pc:picChg>
        <pc:picChg chg="add mod">
          <ac:chgData name="Margarida Gonçalves" userId="e19e88acf1020248" providerId="LiveId" clId="{A6C45265-1D28-4F8E-AEA2-E3F556938E44}" dt="2024-02-01T17:20:30.130" v="2112" actId="1076"/>
          <ac:picMkLst>
            <pc:docMk/>
            <pc:sldMk cId="1272320090" sldId="285"/>
            <ac:picMk id="14" creationId="{D5FE3528-B81A-8AA9-1D7C-C01F61776259}"/>
          </ac:picMkLst>
        </pc:picChg>
      </pc:sldChg>
      <pc:sldChg chg="addSp delSp modSp add mod delAnim modAnim delDesignElem">
        <pc:chgData name="Margarida Gonçalves" userId="e19e88acf1020248" providerId="LiveId" clId="{A6C45265-1D28-4F8E-AEA2-E3F556938E44}" dt="2024-02-05T15:36:33.714" v="4149" actId="20577"/>
        <pc:sldMkLst>
          <pc:docMk/>
          <pc:sldMk cId="495385917" sldId="286"/>
        </pc:sldMkLst>
        <pc:spChg chg="add mod">
          <ac:chgData name="Margarida Gonçalves" userId="e19e88acf1020248" providerId="LiveId" clId="{A6C45265-1D28-4F8E-AEA2-E3F556938E44}" dt="2024-02-05T15:36:33.714" v="4149" actId="20577"/>
          <ac:spMkLst>
            <pc:docMk/>
            <pc:sldMk cId="495385917" sldId="286"/>
            <ac:spMk id="2" creationId="{E083F8B3-2224-BCF7-707F-BDA5B48A2FD3}"/>
          </ac:spMkLst>
        </pc:spChg>
        <pc:spChg chg="add">
          <ac:chgData name="Margarida Gonçalves" userId="e19e88acf1020248" providerId="LiveId" clId="{A6C45265-1D28-4F8E-AEA2-E3F556938E44}" dt="2024-02-01T18:44:37.353" v="2374"/>
          <ac:spMkLst>
            <pc:docMk/>
            <pc:sldMk cId="495385917" sldId="286"/>
            <ac:spMk id="3" creationId="{D75EB3F4-601F-822A-90D1-8E454F169BFC}"/>
          </ac:spMkLst>
        </pc:spChg>
        <pc:spChg chg="mod">
          <ac:chgData name="Margarida Gonçalves" userId="e19e88acf1020248" providerId="LiveId" clId="{A6C45265-1D28-4F8E-AEA2-E3F556938E44}" dt="2024-02-01T18:42:25.130" v="2337" actId="20577"/>
          <ac:spMkLst>
            <pc:docMk/>
            <pc:sldMk cId="495385917" sldId="286"/>
            <ac:spMk id="4" creationId="{4B5B5156-6A0E-E86C-E9E5-8E96C215835E}"/>
          </ac:spMkLst>
        </pc:spChg>
        <pc:spChg chg="add">
          <ac:chgData name="Margarida Gonçalves" userId="e19e88acf1020248" providerId="LiveId" clId="{A6C45265-1D28-4F8E-AEA2-E3F556938E44}" dt="2024-02-01T18:46:06.978" v="2400"/>
          <ac:spMkLst>
            <pc:docMk/>
            <pc:sldMk cId="495385917" sldId="286"/>
            <ac:spMk id="5" creationId="{3E5994CE-8CBF-3E07-1DCE-3F1AF91D4C01}"/>
          </ac:spMkLst>
        </pc:spChg>
        <pc:spChg chg="del">
          <ac:chgData name="Margarida Gonçalves" userId="e19e88acf1020248" providerId="LiveId" clId="{A6C45265-1D28-4F8E-AEA2-E3F556938E44}" dt="2024-02-01T18:42:05.290" v="2321" actId="478"/>
          <ac:spMkLst>
            <pc:docMk/>
            <pc:sldMk cId="495385917" sldId="286"/>
            <ac:spMk id="6" creationId="{202D551A-2234-8B90-EA87-491970EF65ED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95385917" sldId="286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95385917" sldId="286"/>
            <ac:spMk id="10" creationId="{5298780A-33B9-4EA2-8F67-DE68AD62841B}"/>
          </ac:spMkLst>
        </pc:spChg>
        <pc:spChg chg="del">
          <ac:chgData name="Margarida Gonçalves" userId="e19e88acf1020248" providerId="LiveId" clId="{A6C45265-1D28-4F8E-AEA2-E3F556938E44}" dt="2024-02-01T18:42:06.313" v="2322" actId="478"/>
          <ac:spMkLst>
            <pc:docMk/>
            <pc:sldMk cId="495385917" sldId="286"/>
            <ac:spMk id="11" creationId="{923033EC-17A0-9677-84E3-0E8A50FFFE90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95385917" sldId="286"/>
            <ac:spMk id="12" creationId="{7F488E8B-4E1E-4402-8935-D4E6C02615C7}"/>
          </ac:spMkLst>
        </pc:spChg>
        <pc:spChg chg="del">
          <ac:chgData name="Margarida Gonçalves" userId="e19e88acf1020248" providerId="LiveId" clId="{A6C45265-1D28-4F8E-AEA2-E3F556938E44}" dt="2024-02-01T18:42:07.761" v="2323" actId="478"/>
          <ac:spMkLst>
            <pc:docMk/>
            <pc:sldMk cId="495385917" sldId="286"/>
            <ac:spMk id="15" creationId="{2839205C-99DA-0CF0-5FF6-1E6EA35A958A}"/>
          </ac:spMkLst>
        </pc:spChg>
        <pc:spChg chg="del">
          <ac:chgData name="Margarida Gonçalves" userId="e19e88acf1020248" providerId="LiveId" clId="{A6C45265-1D28-4F8E-AEA2-E3F556938E44}" dt="2024-02-01T18:42:09.064" v="2324" actId="478"/>
          <ac:spMkLst>
            <pc:docMk/>
            <pc:sldMk cId="495385917" sldId="286"/>
            <ac:spMk id="16" creationId="{179E5D30-8ABF-F776-1238-A2ECF441B2AE}"/>
          </ac:spMkLst>
        </pc:spChg>
        <pc:spChg chg="add mod">
          <ac:chgData name="Margarida Gonçalves" userId="e19e88acf1020248" providerId="LiveId" clId="{A6C45265-1D28-4F8E-AEA2-E3F556938E44}" dt="2024-02-01T18:49:47.961" v="2484" actId="113"/>
          <ac:spMkLst>
            <pc:docMk/>
            <pc:sldMk cId="495385917" sldId="286"/>
            <ac:spMk id="17" creationId="{DCAB7454-30F7-347C-80BC-23C7DB6667CD}"/>
          </ac:spMkLst>
        </pc:spChg>
        <pc:picChg chg="del">
          <ac:chgData name="Margarida Gonçalves" userId="e19e88acf1020248" providerId="LiveId" clId="{A6C45265-1D28-4F8E-AEA2-E3F556938E44}" dt="2024-02-01T18:42:10.228" v="2326" actId="478"/>
          <ac:picMkLst>
            <pc:docMk/>
            <pc:sldMk cId="495385917" sldId="286"/>
            <ac:picMk id="9" creationId="{37652153-8997-3B70-C010-398C3D2B5603}"/>
          </ac:picMkLst>
        </pc:picChg>
        <pc:picChg chg="del">
          <ac:chgData name="Margarida Gonçalves" userId="e19e88acf1020248" providerId="LiveId" clId="{A6C45265-1D28-4F8E-AEA2-E3F556938E44}" dt="2024-02-01T18:42:09.674" v="2325" actId="478"/>
          <ac:picMkLst>
            <pc:docMk/>
            <pc:sldMk cId="495385917" sldId="286"/>
            <ac:picMk id="14" creationId="{D5FE3528-B81A-8AA9-1D7C-C01F61776259}"/>
          </ac:picMkLst>
        </pc:picChg>
        <pc:cxnChg chg="add mod">
          <ac:chgData name="Margarida Gonçalves" userId="e19e88acf1020248" providerId="LiveId" clId="{A6C45265-1D28-4F8E-AEA2-E3F556938E44}" dt="2024-02-01T18:49:43.024" v="2482" actId="14100"/>
          <ac:cxnSpMkLst>
            <pc:docMk/>
            <pc:sldMk cId="495385917" sldId="286"/>
            <ac:cxnSpMk id="13" creationId="{DE85DAC5-B9DD-E0F6-F72A-617554FDC327}"/>
          </ac:cxnSpMkLst>
        </pc:cxnChg>
      </pc:sldChg>
      <pc:sldChg chg="new del">
        <pc:chgData name="Margarida Gonçalves" userId="e19e88acf1020248" providerId="LiveId" clId="{A6C45265-1D28-4F8E-AEA2-E3F556938E44}" dt="2024-02-01T18:41:57.736" v="2319" actId="47"/>
        <pc:sldMkLst>
          <pc:docMk/>
          <pc:sldMk cId="3355624284" sldId="286"/>
        </pc:sldMkLst>
      </pc:sldChg>
      <pc:sldChg chg="addSp delSp modSp add mod delAnim delDesignElem modNotesTx">
        <pc:chgData name="Margarida Gonçalves" userId="e19e88acf1020248" providerId="LiveId" clId="{A6C45265-1D28-4F8E-AEA2-E3F556938E44}" dt="2024-02-06T21:44:48.686" v="5522" actId="20577"/>
        <pc:sldMkLst>
          <pc:docMk/>
          <pc:sldMk cId="1568353661" sldId="287"/>
        </pc:sldMkLst>
        <pc:spChg chg="mod">
          <ac:chgData name="Margarida Gonçalves" userId="e19e88acf1020248" providerId="LiveId" clId="{A6C45265-1D28-4F8E-AEA2-E3F556938E44}" dt="2024-02-01T19:05:25.806" v="2747" actId="5793"/>
          <ac:spMkLst>
            <pc:docMk/>
            <pc:sldMk cId="1568353661" sldId="287"/>
            <ac:spMk id="2" creationId="{E083F8B3-2224-BCF7-707F-BDA5B48A2FD3}"/>
          </ac:spMkLst>
        </pc:spChg>
        <pc:spChg chg="add">
          <ac:chgData name="Margarida Gonçalves" userId="e19e88acf1020248" providerId="LiveId" clId="{A6C45265-1D28-4F8E-AEA2-E3F556938E44}" dt="2024-02-01T18:52:31.366" v="2500"/>
          <ac:spMkLst>
            <pc:docMk/>
            <pc:sldMk cId="1568353661" sldId="287"/>
            <ac:spMk id="3" creationId="{379698FF-59EC-A17A-49F7-C9306CA68407}"/>
          </ac:spMkLst>
        </pc:spChg>
        <pc:spChg chg="add">
          <ac:chgData name="Margarida Gonçalves" userId="e19e88acf1020248" providerId="LiveId" clId="{A6C45265-1D28-4F8E-AEA2-E3F556938E44}" dt="2024-02-01T18:52:56.979" v="2507"/>
          <ac:spMkLst>
            <pc:docMk/>
            <pc:sldMk cId="1568353661" sldId="287"/>
            <ac:spMk id="5" creationId="{BC2075D3-5B66-991C-75AE-34A213F97F6B}"/>
          </ac:spMkLst>
        </pc:spChg>
        <pc:spChg chg="add">
          <ac:chgData name="Margarida Gonçalves" userId="e19e88acf1020248" providerId="LiveId" clId="{A6C45265-1D28-4F8E-AEA2-E3F556938E44}" dt="2024-02-01T18:53:25.520" v="2516"/>
          <ac:spMkLst>
            <pc:docMk/>
            <pc:sldMk cId="1568353661" sldId="287"/>
            <ac:spMk id="6" creationId="{A3A99714-7B56-FE5F-AE68-0CD1C4E38D6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568353661" sldId="287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568353661" sldId="287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568353661" sldId="287"/>
            <ac:spMk id="12" creationId="{7F488E8B-4E1E-4402-8935-D4E6C02615C7}"/>
          </ac:spMkLst>
        </pc:spChg>
        <pc:spChg chg="del">
          <ac:chgData name="Margarida Gonçalves" userId="e19e88acf1020248" providerId="LiveId" clId="{A6C45265-1D28-4F8E-AEA2-E3F556938E44}" dt="2024-02-01T18:52:17.885" v="2498" actId="478"/>
          <ac:spMkLst>
            <pc:docMk/>
            <pc:sldMk cId="1568353661" sldId="287"/>
            <ac:spMk id="17" creationId="{DCAB7454-30F7-347C-80BC-23C7DB6667CD}"/>
          </ac:spMkLst>
        </pc:spChg>
        <pc:cxnChg chg="del">
          <ac:chgData name="Margarida Gonçalves" userId="e19e88acf1020248" providerId="LiveId" clId="{A6C45265-1D28-4F8E-AEA2-E3F556938E44}" dt="2024-02-01T18:52:18.552" v="2499" actId="478"/>
          <ac:cxnSpMkLst>
            <pc:docMk/>
            <pc:sldMk cId="1568353661" sldId="287"/>
            <ac:cxnSpMk id="13" creationId="{DE85DAC5-B9DD-E0F6-F72A-617554FDC327}"/>
          </ac:cxnSpMkLst>
        </pc:cxnChg>
      </pc:sldChg>
      <pc:sldChg chg="addSp delSp add del mod">
        <pc:chgData name="Margarida Gonçalves" userId="e19e88acf1020248" providerId="LiveId" clId="{A6C45265-1D28-4F8E-AEA2-E3F556938E44}" dt="2024-02-02T01:00:39.449" v="2838" actId="47"/>
        <pc:sldMkLst>
          <pc:docMk/>
          <pc:sldMk cId="4120496862" sldId="300"/>
        </pc:sldMkLst>
        <pc:picChg chg="add del">
          <ac:chgData name="Margarida Gonçalves" userId="e19e88acf1020248" providerId="LiveId" clId="{A6C45265-1D28-4F8E-AEA2-E3F556938E44}" dt="2024-02-01T18:52:10.248" v="2497" actId="21"/>
          <ac:picMkLst>
            <pc:docMk/>
            <pc:sldMk cId="4120496862" sldId="300"/>
            <ac:picMk id="4" creationId="{5CD8BA4A-2ADB-8C01-1320-8F1DC5A486F3}"/>
          </ac:picMkLst>
        </pc:picChg>
      </pc:sldChg>
      <pc:sldChg chg="addSp delSp modSp add mod ord delDesignElem">
        <pc:chgData name="Margarida Gonçalves" userId="e19e88acf1020248" providerId="LiveId" clId="{A6C45265-1D28-4F8E-AEA2-E3F556938E44}" dt="2024-02-06T21:46:53.304" v="5529"/>
        <pc:sldMkLst>
          <pc:docMk/>
          <pc:sldMk cId="2464925530" sldId="301"/>
        </pc:sldMkLst>
        <pc:spChg chg="mod">
          <ac:chgData name="Margarida Gonçalves" userId="e19e88acf1020248" providerId="LiveId" clId="{A6C45265-1D28-4F8E-AEA2-E3F556938E44}" dt="2024-02-06T21:46:53.304" v="5529"/>
          <ac:spMkLst>
            <pc:docMk/>
            <pc:sldMk cId="2464925530" sldId="301"/>
            <ac:spMk id="2" creationId="{E083F8B3-2224-BCF7-707F-BDA5B48A2FD3}"/>
          </ac:spMkLst>
        </pc:spChg>
        <pc:spChg chg="add">
          <ac:chgData name="Margarida Gonçalves" userId="e19e88acf1020248" providerId="LiveId" clId="{A6C45265-1D28-4F8E-AEA2-E3F556938E44}" dt="2024-02-01T19:05:48.014" v="2753"/>
          <ac:spMkLst>
            <pc:docMk/>
            <pc:sldMk cId="2464925530" sldId="301"/>
            <ac:spMk id="3" creationId="{A0CCEED0-797D-5F4C-BC95-F2DC5DBE3D97}"/>
          </ac:spMkLst>
        </pc:spChg>
        <pc:spChg chg="add">
          <ac:chgData name="Margarida Gonçalves" userId="e19e88acf1020248" providerId="LiveId" clId="{A6C45265-1D28-4F8E-AEA2-E3F556938E44}" dt="2024-02-01T19:05:53.501" v="2756"/>
          <ac:spMkLst>
            <pc:docMk/>
            <pc:sldMk cId="2464925530" sldId="301"/>
            <ac:spMk id="5" creationId="{6807243C-4DC7-E133-8B6B-54738D19711B}"/>
          </ac:spMkLst>
        </pc:spChg>
        <pc:spChg chg="add">
          <ac:chgData name="Margarida Gonçalves" userId="e19e88acf1020248" providerId="LiveId" clId="{A6C45265-1D28-4F8E-AEA2-E3F556938E44}" dt="2024-02-01T19:06:34.279" v="2779"/>
          <ac:spMkLst>
            <pc:docMk/>
            <pc:sldMk cId="2464925530" sldId="301"/>
            <ac:spMk id="6" creationId="{FC1780D5-A7F0-F67B-FF4E-9B7C70B379E7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464925530" sldId="301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464925530" sldId="301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464925530" sldId="301"/>
            <ac:spMk id="12" creationId="{7F488E8B-4E1E-4402-8935-D4E6C02615C7}"/>
          </ac:spMkLst>
        </pc:spChg>
      </pc:sldChg>
      <pc:sldChg chg="addSp delSp modSp add mod ord delAnim modAnim delDesignElem">
        <pc:chgData name="Margarida Gonçalves" userId="e19e88acf1020248" providerId="LiveId" clId="{A6C45265-1D28-4F8E-AEA2-E3F556938E44}" dt="2024-02-02T17:49:57.577" v="4026" actId="20577"/>
        <pc:sldMkLst>
          <pc:docMk/>
          <pc:sldMk cId="1485487222" sldId="302"/>
        </pc:sldMkLst>
        <pc:spChg chg="add mod">
          <ac:chgData name="Margarida Gonçalves" userId="e19e88acf1020248" providerId="LiveId" clId="{A6C45265-1D28-4F8E-AEA2-E3F556938E44}" dt="2024-02-02T17:30:50.453" v="3994" actId="1076"/>
          <ac:spMkLst>
            <pc:docMk/>
            <pc:sldMk cId="1485487222" sldId="302"/>
            <ac:spMk id="3" creationId="{452F156A-EF42-CE26-1929-3176A9A551E2}"/>
          </ac:spMkLst>
        </pc:spChg>
        <pc:spChg chg="mod">
          <ac:chgData name="Margarida Gonçalves" userId="e19e88acf1020248" providerId="LiveId" clId="{A6C45265-1D28-4F8E-AEA2-E3F556938E44}" dt="2024-02-02T17:49:34.279" v="4012" actId="20577"/>
          <ac:spMkLst>
            <pc:docMk/>
            <pc:sldMk cId="1485487222" sldId="302"/>
            <ac:spMk id="4" creationId="{C95BCE04-25E9-AD0E-0D11-E6D5BA563D77}"/>
          </ac:spMkLst>
        </pc:spChg>
        <pc:spChg chg="add">
          <ac:chgData name="Margarida Gonçalves" userId="e19e88acf1020248" providerId="LiveId" clId="{A6C45265-1D28-4F8E-AEA2-E3F556938E44}" dt="2024-02-02T14:59:21.099" v="2845"/>
          <ac:spMkLst>
            <pc:docMk/>
            <pc:sldMk cId="1485487222" sldId="302"/>
            <ac:spMk id="5" creationId="{0297C3FB-A6CA-6B53-B501-93AC8C45702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485487222" sldId="302"/>
            <ac:spMk id="8" creationId="{23CF24CA-BC90-2D50-BEA4-36B111B8E1BB}"/>
          </ac:spMkLst>
        </pc:spChg>
        <pc:spChg chg="add">
          <ac:chgData name="Margarida Gonçalves" userId="e19e88acf1020248" providerId="LiveId" clId="{A6C45265-1D28-4F8E-AEA2-E3F556938E44}" dt="2024-02-02T17:30:13.885" v="3982"/>
          <ac:spMkLst>
            <pc:docMk/>
            <pc:sldMk cId="1485487222" sldId="302"/>
            <ac:spMk id="9" creationId="{A40A187E-188A-B432-95EB-2043659DFB54}"/>
          </ac:spMkLst>
        </pc:spChg>
        <pc:spChg chg="del">
          <ac:chgData name="Margarida Gonçalves" userId="e19e88acf1020248" providerId="LiveId" clId="{A6C45265-1D28-4F8E-AEA2-E3F556938E44}" dt="2024-02-02T00:59:44.890" v="2819" actId="478"/>
          <ac:spMkLst>
            <pc:docMk/>
            <pc:sldMk cId="1485487222" sldId="302"/>
            <ac:spMk id="9" creationId="{FF820B60-450E-A2F3-028A-EDFD780355B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485487222" sldId="302"/>
            <ac:spMk id="10" creationId="{14885EC3-3852-51F7-EC8E-03F14A638CD2}"/>
          </ac:spMkLst>
        </pc:spChg>
        <pc:spChg chg="del mod">
          <ac:chgData name="Margarida Gonçalves" userId="e19e88acf1020248" providerId="LiveId" clId="{A6C45265-1D28-4F8E-AEA2-E3F556938E44}" dt="2024-02-02T00:59:47.908" v="2824" actId="478"/>
          <ac:spMkLst>
            <pc:docMk/>
            <pc:sldMk cId="1485487222" sldId="302"/>
            <ac:spMk id="11" creationId="{580DBD16-3D11-704B-429F-1BC8EC4268E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485487222" sldId="302"/>
            <ac:spMk id="12" creationId="{2B44F3CD-5EB6-D530-D1A7-BCE014914F8E}"/>
          </ac:spMkLst>
        </pc:spChg>
        <pc:spChg chg="add mod">
          <ac:chgData name="Margarida Gonçalves" userId="e19e88acf1020248" providerId="LiveId" clId="{A6C45265-1D28-4F8E-AEA2-E3F556938E44}" dt="2024-02-02T17:49:57.577" v="4026" actId="20577"/>
          <ac:spMkLst>
            <pc:docMk/>
            <pc:sldMk cId="1485487222" sldId="302"/>
            <ac:spMk id="14" creationId="{4649FE97-2135-582D-306C-ED78571E7207}"/>
          </ac:spMkLst>
        </pc:spChg>
        <pc:spChg chg="del">
          <ac:chgData name="Margarida Gonçalves" userId="e19e88acf1020248" providerId="LiveId" clId="{A6C45265-1D28-4F8E-AEA2-E3F556938E44}" dt="2024-02-02T00:59:48.881" v="2825" actId="478"/>
          <ac:spMkLst>
            <pc:docMk/>
            <pc:sldMk cId="1485487222" sldId="302"/>
            <ac:spMk id="14" creationId="{A300B9FC-985C-D5B3-D27B-102482C5CB23}"/>
          </ac:spMkLst>
        </pc:spChg>
        <pc:picChg chg="add del mod modCrop">
          <ac:chgData name="Margarida Gonçalves" userId="e19e88acf1020248" providerId="LiveId" clId="{A6C45265-1D28-4F8E-AEA2-E3F556938E44}" dt="2024-02-02T17:30:12.714" v="3981" actId="478"/>
          <ac:picMkLst>
            <pc:docMk/>
            <pc:sldMk cId="1485487222" sldId="302"/>
            <ac:picMk id="2" creationId="{A97D7DD0-F93A-B2C5-ACBB-9FEC39338877}"/>
          </ac:picMkLst>
        </pc:picChg>
        <pc:picChg chg="del">
          <ac:chgData name="Margarida Gonçalves" userId="e19e88acf1020248" providerId="LiveId" clId="{A6C45265-1D28-4F8E-AEA2-E3F556938E44}" dt="2024-02-02T00:59:49.378" v="2826" actId="478"/>
          <ac:picMkLst>
            <pc:docMk/>
            <pc:sldMk cId="1485487222" sldId="302"/>
            <ac:picMk id="5" creationId="{A61D6CFB-2463-82AC-4819-68551572DBF4}"/>
          </ac:picMkLst>
        </pc:picChg>
        <pc:picChg chg="del">
          <ac:chgData name="Margarida Gonçalves" userId="e19e88acf1020248" providerId="LiveId" clId="{A6C45265-1D28-4F8E-AEA2-E3F556938E44}" dt="2024-02-02T00:59:44.166" v="2818" actId="478"/>
          <ac:picMkLst>
            <pc:docMk/>
            <pc:sldMk cId="1485487222" sldId="302"/>
            <ac:picMk id="6" creationId="{5A498BDE-F175-1B6C-7AAF-218D56A97E0A}"/>
          </ac:picMkLst>
        </pc:picChg>
        <pc:picChg chg="add del mod">
          <ac:chgData name="Margarida Gonçalves" userId="e19e88acf1020248" providerId="LiveId" clId="{A6C45265-1D28-4F8E-AEA2-E3F556938E44}" dt="2024-02-02T14:59:54.887" v="2891" actId="14100"/>
          <ac:picMkLst>
            <pc:docMk/>
            <pc:sldMk cId="1485487222" sldId="302"/>
            <ac:picMk id="6" creationId="{7778C73D-50AA-0D21-E278-7DF561C96C94}"/>
          </ac:picMkLst>
        </pc:picChg>
        <pc:picChg chg="del">
          <ac:chgData name="Margarida Gonçalves" userId="e19e88acf1020248" providerId="LiveId" clId="{A6C45265-1D28-4F8E-AEA2-E3F556938E44}" dt="2024-02-02T00:59:46.810" v="2822" actId="478"/>
          <ac:picMkLst>
            <pc:docMk/>
            <pc:sldMk cId="1485487222" sldId="302"/>
            <ac:picMk id="7" creationId="{05D941B7-BFE4-34D1-61C7-4F042F95EC22}"/>
          </ac:picMkLst>
        </pc:picChg>
        <pc:picChg chg="add del mod">
          <ac:chgData name="Margarida Gonçalves" userId="e19e88acf1020248" providerId="LiveId" clId="{A6C45265-1D28-4F8E-AEA2-E3F556938E44}" dt="2024-02-02T17:30:09.564" v="3980" actId="478"/>
          <ac:picMkLst>
            <pc:docMk/>
            <pc:sldMk cId="1485487222" sldId="302"/>
            <ac:picMk id="7" creationId="{7778C73D-50AA-0D21-E278-7DF561C96C94}"/>
          </ac:picMkLst>
        </pc:picChg>
        <pc:picChg chg="add mod modCrop">
          <ac:chgData name="Margarida Gonçalves" userId="e19e88acf1020248" providerId="LiveId" clId="{A6C45265-1D28-4F8E-AEA2-E3F556938E44}" dt="2024-02-02T17:30:35.466" v="3989" actId="1076"/>
          <ac:picMkLst>
            <pc:docMk/>
            <pc:sldMk cId="1485487222" sldId="302"/>
            <ac:picMk id="11" creationId="{8F845B33-5064-EC71-496C-26787FE4CF98}"/>
          </ac:picMkLst>
        </pc:picChg>
        <pc:picChg chg="del">
          <ac:chgData name="Margarida Gonçalves" userId="e19e88acf1020248" providerId="LiveId" clId="{A6C45265-1D28-4F8E-AEA2-E3F556938E44}" dt="2024-02-02T00:59:49.901" v="2827" actId="478"/>
          <ac:picMkLst>
            <pc:docMk/>
            <pc:sldMk cId="1485487222" sldId="302"/>
            <ac:picMk id="15" creationId="{7103C820-C220-31D3-06D7-FB1250E9BAA3}"/>
          </ac:picMkLst>
        </pc:picChg>
        <pc:cxnChg chg="del">
          <ac:chgData name="Margarida Gonçalves" userId="e19e88acf1020248" providerId="LiveId" clId="{A6C45265-1D28-4F8E-AEA2-E3F556938E44}" dt="2024-02-02T00:59:46.299" v="2821" actId="478"/>
          <ac:cxnSpMkLst>
            <pc:docMk/>
            <pc:sldMk cId="1485487222" sldId="302"/>
            <ac:cxnSpMk id="13" creationId="{DE16A427-50A3-B1B9-C014-7400F0CE0D09}"/>
          </ac:cxnSpMkLst>
        </pc:cxnChg>
      </pc:sldChg>
      <pc:sldChg chg="add del">
        <pc:chgData name="Margarida Gonçalves" userId="e19e88acf1020248" providerId="LiveId" clId="{A6C45265-1D28-4F8E-AEA2-E3F556938E44}" dt="2024-02-02T15:04:07.314" v="2905"/>
        <pc:sldMkLst>
          <pc:docMk/>
          <pc:sldMk cId="1158717052" sldId="303"/>
        </pc:sldMkLst>
      </pc:sldChg>
      <pc:sldChg chg="modSp add mod ord modNotesTx">
        <pc:chgData name="Margarida Gonçalves" userId="e19e88acf1020248" providerId="LiveId" clId="{A6C45265-1D28-4F8E-AEA2-E3F556938E44}" dt="2024-02-02T17:26:46.827" v="3952" actId="20577"/>
        <pc:sldMkLst>
          <pc:docMk/>
          <pc:sldMk cId="2377288230" sldId="303"/>
        </pc:sldMkLst>
        <pc:spChg chg="mod">
          <ac:chgData name="Margarida Gonçalves" userId="e19e88acf1020248" providerId="LiveId" clId="{A6C45265-1D28-4F8E-AEA2-E3F556938E44}" dt="2024-02-02T15:05:23.563" v="2914" actId="27636"/>
          <ac:spMkLst>
            <pc:docMk/>
            <pc:sldMk cId="2377288230" sldId="303"/>
            <ac:spMk id="10" creationId="{3C4385CC-A193-A8B6-D48E-5EE623856247}"/>
          </ac:spMkLst>
        </pc:spChg>
      </pc:sldChg>
      <pc:sldChg chg="new del">
        <pc:chgData name="Margarida Gonçalves" userId="e19e88acf1020248" providerId="LiveId" clId="{A6C45265-1D28-4F8E-AEA2-E3F556938E44}" dt="2024-02-02T15:05:34.850" v="2916" actId="47"/>
        <pc:sldMkLst>
          <pc:docMk/>
          <pc:sldMk cId="601664214" sldId="304"/>
        </pc:sldMkLst>
      </pc:sldChg>
      <pc:sldChg chg="addSp delSp modSp add mod modAnim delDesignElem">
        <pc:chgData name="Margarida Gonçalves" userId="e19e88acf1020248" providerId="LiveId" clId="{A6C45265-1D28-4F8E-AEA2-E3F556938E44}" dt="2024-02-02T17:20:24.716" v="3804"/>
        <pc:sldMkLst>
          <pc:docMk/>
          <pc:sldMk cId="4044932576" sldId="304"/>
        </pc:sldMkLst>
        <pc:spChg chg="mod">
          <ac:chgData name="Margarida Gonçalves" userId="e19e88acf1020248" providerId="LiveId" clId="{A6C45265-1D28-4F8E-AEA2-E3F556938E44}" dt="2024-02-02T16:35:14.090" v="3553" actId="20577"/>
          <ac:spMkLst>
            <pc:docMk/>
            <pc:sldMk cId="4044932576" sldId="304"/>
            <ac:spMk id="4" creationId="{F4FF0E03-7299-5DF2-640D-A049BF9E0716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044932576" sldId="304"/>
            <ac:spMk id="8" creationId="{5D4FAB4C-79DB-98EB-C0A0-BBCD05B6BAF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044932576" sldId="304"/>
            <ac:spMk id="10" creationId="{5ADBA3BA-CD33-FE4A-B280-F60D8A343D37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044932576" sldId="304"/>
            <ac:spMk id="12" creationId="{ECB90BA1-F4AE-3257-9359-4CAEDA14CE1F}"/>
          </ac:spMkLst>
        </pc:spChg>
        <pc:picChg chg="add mod">
          <ac:chgData name="Margarida Gonçalves" userId="e19e88acf1020248" providerId="LiveId" clId="{A6C45265-1D28-4F8E-AEA2-E3F556938E44}" dt="2024-02-02T16:38:41.522" v="3561" actId="1076"/>
          <ac:picMkLst>
            <pc:docMk/>
            <pc:sldMk cId="4044932576" sldId="304"/>
            <ac:picMk id="3" creationId="{E1445CCD-06AC-4BDB-527B-591CDC445029}"/>
          </ac:picMkLst>
        </pc:picChg>
      </pc:sldChg>
      <pc:sldChg chg="add del">
        <pc:chgData name="Margarida Gonçalves" userId="e19e88acf1020248" providerId="LiveId" clId="{A6C45265-1D28-4F8E-AEA2-E3F556938E44}" dt="2024-02-02T17:04:19.492" v="3567"/>
        <pc:sldMkLst>
          <pc:docMk/>
          <pc:sldMk cId="750747609" sldId="305"/>
        </pc:sldMkLst>
      </pc:sldChg>
      <pc:sldChg chg="delSp add del mod ord">
        <pc:chgData name="Margarida Gonçalves" userId="e19e88acf1020248" providerId="LiveId" clId="{A6C45265-1D28-4F8E-AEA2-E3F556938E44}" dt="2024-02-02T17:04:35.403" v="3572" actId="47"/>
        <pc:sldMkLst>
          <pc:docMk/>
          <pc:sldMk cId="1885257804" sldId="305"/>
        </pc:sldMkLst>
        <pc:spChg chg="del">
          <ac:chgData name="Margarida Gonçalves" userId="e19e88acf1020248" providerId="LiveId" clId="{A6C45265-1D28-4F8E-AEA2-E3F556938E44}" dt="2024-02-02T17:04:32.998" v="3571" actId="478"/>
          <ac:spMkLst>
            <pc:docMk/>
            <pc:sldMk cId="1885257804" sldId="305"/>
            <ac:spMk id="3" creationId="{B8733A48-DA1D-FDEF-92D0-3EA37271F3C7}"/>
          </ac:spMkLst>
        </pc:spChg>
      </pc:sldChg>
      <pc:sldChg chg="new del">
        <pc:chgData name="Margarida Gonçalves" userId="e19e88acf1020248" providerId="LiveId" clId="{A6C45265-1D28-4F8E-AEA2-E3F556938E44}" dt="2024-02-02T17:04:44.655" v="3575" actId="47"/>
        <pc:sldMkLst>
          <pc:docMk/>
          <pc:sldMk cId="3273898032" sldId="305"/>
        </pc:sldMkLst>
      </pc:sldChg>
      <pc:sldChg chg="new del">
        <pc:chgData name="Margarida Gonçalves" userId="e19e88acf1020248" providerId="LiveId" clId="{A6C45265-1D28-4F8E-AEA2-E3F556938E44}" dt="2024-02-02T17:04:12.858" v="3565" actId="47"/>
        <pc:sldMkLst>
          <pc:docMk/>
          <pc:sldMk cId="4142760772" sldId="305"/>
        </pc:sldMkLst>
      </pc:sldChg>
      <pc:sldChg chg="addSp delSp modSp add mod ord delAnim modAnim delDesignElem">
        <pc:chgData name="Margarida Gonçalves" userId="e19e88acf1020248" providerId="LiveId" clId="{A6C45265-1D28-4F8E-AEA2-E3F556938E44}" dt="2024-02-05T19:10:33.813" v="4203"/>
        <pc:sldMkLst>
          <pc:docMk/>
          <pc:sldMk cId="960727639" sldId="306"/>
        </pc:sldMkLst>
        <pc:spChg chg="mod">
          <ac:chgData name="Margarida Gonçalves" userId="e19e88acf1020248" providerId="LiveId" clId="{A6C45265-1D28-4F8E-AEA2-E3F556938E44}" dt="2024-02-02T17:05:15.773" v="3591" actId="20577"/>
          <ac:spMkLst>
            <pc:docMk/>
            <pc:sldMk cId="960727639" sldId="306"/>
            <ac:spMk id="4" creationId="{B80FD302-739B-5BC5-FFEA-26D35A1EAEB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960727639" sldId="306"/>
            <ac:spMk id="8" creationId="{080FD31C-4A0F-1EE4-CF9A-D8472A7AF50B}"/>
          </ac:spMkLst>
        </pc:spChg>
        <pc:spChg chg="del">
          <ac:chgData name="Margarida Gonçalves" userId="e19e88acf1020248" providerId="LiveId" clId="{A6C45265-1D28-4F8E-AEA2-E3F556938E44}" dt="2024-02-02T17:04:53.359" v="3577" actId="478"/>
          <ac:spMkLst>
            <pc:docMk/>
            <pc:sldMk cId="960727639" sldId="306"/>
            <ac:spMk id="9" creationId="{FD8B75DF-81A2-7F4A-E5E4-42A44759CFA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960727639" sldId="306"/>
            <ac:spMk id="10" creationId="{D6392B66-FE60-DFDF-35B5-3003DDD12493}"/>
          </ac:spMkLst>
        </pc:spChg>
        <pc:spChg chg="del mod">
          <ac:chgData name="Margarida Gonçalves" userId="e19e88acf1020248" providerId="LiveId" clId="{A6C45265-1D28-4F8E-AEA2-E3F556938E44}" dt="2024-02-02T17:04:59.592" v="3580" actId="478"/>
          <ac:spMkLst>
            <pc:docMk/>
            <pc:sldMk cId="960727639" sldId="306"/>
            <ac:spMk id="11" creationId="{ED0F134E-68BE-991C-B3BD-AE84A4AAAD61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960727639" sldId="306"/>
            <ac:spMk id="12" creationId="{06CD1B67-7D78-E43A-D59E-A1220CBE2755}"/>
          </ac:spMkLst>
        </pc:spChg>
        <pc:spChg chg="del">
          <ac:chgData name="Margarida Gonçalves" userId="e19e88acf1020248" providerId="LiveId" clId="{A6C45265-1D28-4F8E-AEA2-E3F556938E44}" dt="2024-02-02T17:05:01.852" v="3581" actId="478"/>
          <ac:spMkLst>
            <pc:docMk/>
            <pc:sldMk cId="960727639" sldId="306"/>
            <ac:spMk id="14" creationId="{770BD990-9049-6D88-E88E-5B258EA185F2}"/>
          </ac:spMkLst>
        </pc:spChg>
        <pc:spChg chg="add mod">
          <ac:chgData name="Margarida Gonçalves" userId="e19e88acf1020248" providerId="LiveId" clId="{A6C45265-1D28-4F8E-AEA2-E3F556938E44}" dt="2024-02-02T17:08:44.768" v="3621" actId="404"/>
          <ac:spMkLst>
            <pc:docMk/>
            <pc:sldMk cId="960727639" sldId="306"/>
            <ac:spMk id="16" creationId="{28C000AA-CCF3-1CF1-0E4A-0E7D915E0A2E}"/>
          </ac:spMkLst>
        </pc:spChg>
        <pc:spChg chg="add mod ord">
          <ac:chgData name="Margarida Gonçalves" userId="e19e88acf1020248" providerId="LiveId" clId="{A6C45265-1D28-4F8E-AEA2-E3F556938E44}" dt="2024-02-02T17:09:52.934" v="3632" actId="1076"/>
          <ac:spMkLst>
            <pc:docMk/>
            <pc:sldMk cId="960727639" sldId="306"/>
            <ac:spMk id="18" creationId="{9DCB2FCE-2065-C193-27C7-26F5A8FD5E73}"/>
          </ac:spMkLst>
        </pc:spChg>
        <pc:spChg chg="add">
          <ac:chgData name="Margarida Gonçalves" userId="e19e88acf1020248" providerId="LiveId" clId="{A6C45265-1D28-4F8E-AEA2-E3F556938E44}" dt="2024-02-02T17:09:26.688" v="3623"/>
          <ac:spMkLst>
            <pc:docMk/>
            <pc:sldMk cId="960727639" sldId="306"/>
            <ac:spMk id="19" creationId="{1F52ECB2-6738-59E1-B18F-6C30B5D4160F}"/>
          </ac:spMkLst>
        </pc:spChg>
        <pc:spChg chg="add del mod">
          <ac:chgData name="Margarida Gonçalves" userId="e19e88acf1020248" providerId="LiveId" clId="{A6C45265-1D28-4F8E-AEA2-E3F556938E44}" dt="2024-02-02T17:11:33.687" v="3663"/>
          <ac:spMkLst>
            <pc:docMk/>
            <pc:sldMk cId="960727639" sldId="306"/>
            <ac:spMk id="23" creationId="{5C358B14-4CCC-1C9F-E46F-FFC84E3D7618}"/>
          </ac:spMkLst>
        </pc:spChg>
        <pc:spChg chg="add mod">
          <ac:chgData name="Margarida Gonçalves" userId="e19e88acf1020248" providerId="LiveId" clId="{A6C45265-1D28-4F8E-AEA2-E3F556938E44}" dt="2024-02-02T17:11:04.750" v="3660" actId="1037"/>
          <ac:spMkLst>
            <pc:docMk/>
            <pc:sldMk cId="960727639" sldId="306"/>
            <ac:spMk id="24" creationId="{55D57792-7F58-D224-3E3A-D27EA1152967}"/>
          </ac:spMkLst>
        </pc:spChg>
        <pc:spChg chg="add mod">
          <ac:chgData name="Margarida Gonçalves" userId="e19e88acf1020248" providerId="LiveId" clId="{A6C45265-1D28-4F8E-AEA2-E3F556938E44}" dt="2024-02-02T17:12:23.276" v="3677" actId="1037"/>
          <ac:spMkLst>
            <pc:docMk/>
            <pc:sldMk cId="960727639" sldId="306"/>
            <ac:spMk id="27" creationId="{5972241A-4BA3-61E9-6300-64766D40B368}"/>
          </ac:spMkLst>
        </pc:spChg>
        <pc:picChg chg="del">
          <ac:chgData name="Margarida Gonçalves" userId="e19e88acf1020248" providerId="LiveId" clId="{A6C45265-1D28-4F8E-AEA2-E3F556938E44}" dt="2024-02-02T17:05:02.850" v="3582" actId="478"/>
          <ac:picMkLst>
            <pc:docMk/>
            <pc:sldMk cId="960727639" sldId="306"/>
            <ac:picMk id="3" creationId="{5289501D-CEB0-4859-0DFE-63B8D2DF1BE2}"/>
          </ac:picMkLst>
        </pc:picChg>
        <pc:picChg chg="del">
          <ac:chgData name="Margarida Gonçalves" userId="e19e88acf1020248" providerId="LiveId" clId="{A6C45265-1D28-4F8E-AEA2-E3F556938E44}" dt="2024-02-02T17:05:06.628" v="3585" actId="478"/>
          <ac:picMkLst>
            <pc:docMk/>
            <pc:sldMk cId="960727639" sldId="306"/>
            <ac:picMk id="5" creationId="{41B9EA4D-1447-F209-5D21-AA29938BBCEF}"/>
          </ac:picMkLst>
        </pc:picChg>
        <pc:picChg chg="del">
          <ac:chgData name="Margarida Gonçalves" userId="e19e88acf1020248" providerId="LiveId" clId="{A6C45265-1D28-4F8E-AEA2-E3F556938E44}" dt="2024-02-02T17:04:51.382" v="3576" actId="478"/>
          <ac:picMkLst>
            <pc:docMk/>
            <pc:sldMk cId="960727639" sldId="306"/>
            <ac:picMk id="6" creationId="{5C90C380-95B4-28CC-9C7E-E10C8C0EC7A9}"/>
          </ac:picMkLst>
        </pc:picChg>
        <pc:picChg chg="del">
          <ac:chgData name="Margarida Gonçalves" userId="e19e88acf1020248" providerId="LiveId" clId="{A6C45265-1D28-4F8E-AEA2-E3F556938E44}" dt="2024-02-02T17:05:05.546" v="3584" actId="478"/>
          <ac:picMkLst>
            <pc:docMk/>
            <pc:sldMk cId="960727639" sldId="306"/>
            <ac:picMk id="7" creationId="{EB05DF90-CD09-C106-5202-13837966478A}"/>
          </ac:picMkLst>
        </pc:picChg>
        <pc:picChg chg="del">
          <ac:chgData name="Margarida Gonçalves" userId="e19e88acf1020248" providerId="LiveId" clId="{A6C45265-1D28-4F8E-AEA2-E3F556938E44}" dt="2024-02-02T17:05:04.419" v="3583" actId="478"/>
          <ac:picMkLst>
            <pc:docMk/>
            <pc:sldMk cId="960727639" sldId="306"/>
            <ac:picMk id="15" creationId="{D498AED1-AC40-8465-A246-B7B966411242}"/>
          </ac:picMkLst>
        </pc:picChg>
        <pc:picChg chg="add del mod">
          <ac:chgData name="Margarida Gonçalves" userId="e19e88acf1020248" providerId="LiveId" clId="{A6C45265-1D28-4F8E-AEA2-E3F556938E44}" dt="2024-02-02T17:09:55.467" v="3633" actId="478"/>
          <ac:picMkLst>
            <pc:docMk/>
            <pc:sldMk cId="960727639" sldId="306"/>
            <ac:picMk id="20" creationId="{B5D07DCF-8C7B-A2B4-2275-B1C836330710}"/>
          </ac:picMkLst>
        </pc:picChg>
        <pc:picChg chg="add mod">
          <ac:chgData name="Margarida Gonçalves" userId="e19e88acf1020248" providerId="LiveId" clId="{A6C45265-1D28-4F8E-AEA2-E3F556938E44}" dt="2024-02-02T17:10:43.093" v="3641" actId="1076"/>
          <ac:picMkLst>
            <pc:docMk/>
            <pc:sldMk cId="960727639" sldId="306"/>
            <ac:picMk id="22" creationId="{0B95F4E4-5CE8-1154-0057-2E460ECF87E8}"/>
          </ac:picMkLst>
        </pc:picChg>
        <pc:picChg chg="add mod modCrop">
          <ac:chgData name="Margarida Gonçalves" userId="e19e88acf1020248" providerId="LiveId" clId="{A6C45265-1D28-4F8E-AEA2-E3F556938E44}" dt="2024-02-02T17:14:27.168" v="3735" actId="1036"/>
          <ac:picMkLst>
            <pc:docMk/>
            <pc:sldMk cId="960727639" sldId="306"/>
            <ac:picMk id="26" creationId="{FF99CA28-B64E-74EE-53BC-2328F55ACC37}"/>
          </ac:picMkLst>
        </pc:picChg>
        <pc:picChg chg="add mod modCrop">
          <ac:chgData name="Margarida Gonçalves" userId="e19e88acf1020248" providerId="LiveId" clId="{A6C45265-1D28-4F8E-AEA2-E3F556938E44}" dt="2024-02-02T17:14:55.018" v="3737" actId="732"/>
          <ac:picMkLst>
            <pc:docMk/>
            <pc:sldMk cId="960727639" sldId="306"/>
            <ac:picMk id="29" creationId="{E6C2BE72-ABA6-780A-110F-FEBF9C1BB7E9}"/>
          </ac:picMkLst>
        </pc:picChg>
        <pc:cxnChg chg="del">
          <ac:chgData name="Margarida Gonçalves" userId="e19e88acf1020248" providerId="LiveId" clId="{A6C45265-1D28-4F8E-AEA2-E3F556938E44}" dt="2024-02-02T17:04:57.478" v="3579" actId="478"/>
          <ac:cxnSpMkLst>
            <pc:docMk/>
            <pc:sldMk cId="960727639" sldId="306"/>
            <ac:cxnSpMk id="13" creationId="{5078F9D0-6323-BBF0-F240-B4D7F6F66327}"/>
          </ac:cxnSpMkLst>
        </pc:cxnChg>
      </pc:sldChg>
      <pc:sldChg chg="addSp delSp modSp new del mod setBg">
        <pc:chgData name="Margarida Gonçalves" userId="e19e88acf1020248" providerId="LiveId" clId="{A6C45265-1D28-4F8E-AEA2-E3F556938E44}" dt="2024-02-02T17:20:04.245" v="3785" actId="47"/>
        <pc:sldMkLst>
          <pc:docMk/>
          <pc:sldMk cId="1383792998" sldId="307"/>
        </pc:sldMkLst>
        <pc:spChg chg="del mod">
          <ac:chgData name="Margarida Gonçalves" userId="e19e88acf1020248" providerId="LiveId" clId="{A6C45265-1D28-4F8E-AEA2-E3F556938E44}" dt="2024-02-02T17:20:02.607" v="3784" actId="21"/>
          <ac:spMkLst>
            <pc:docMk/>
            <pc:sldMk cId="1383792998" sldId="307"/>
            <ac:spMk id="2" creationId="{19CE1E75-A27C-7802-A951-EA197AF95C79}"/>
          </ac:spMkLst>
        </pc:spChg>
        <pc:spChg chg="del mo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3" creationId="{5017C51E-FC73-4D4D-9C77-0615D1B90CF1}"/>
          </ac:spMkLst>
        </pc:spChg>
        <pc:spChg chg="add mod">
          <ac:chgData name="Margarida Gonçalves" userId="e19e88acf1020248" providerId="LiveId" clId="{A6C45265-1D28-4F8E-AEA2-E3F556938E44}" dt="2024-02-02T17:20:02.607" v="3784" actId="21"/>
          <ac:spMkLst>
            <pc:docMk/>
            <pc:sldMk cId="1383792998" sldId="307"/>
            <ac:spMk id="5" creationId="{4BBB7C07-68F7-43DF-12A7-BD0B83DB7FBD}"/>
          </ac:spMkLst>
        </pc:spChg>
        <pc:spChg chg="add del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8" creationId="{3AD318CC-E2A8-4E27-9548-A047A78999B1}"/>
          </ac:spMkLst>
        </pc:spChg>
        <pc:spChg chg="add del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14" creationId="{2C1BBA94-3F40-40AA-8BB9-E69E25E537C1}"/>
          </ac:spMkLst>
        </pc:spChg>
        <pc:spChg chg="ad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19" creationId="{4522B21E-B2B9-4C72-9A71-C87EFD137480}"/>
          </ac:spMkLst>
        </pc:spChg>
        <pc:spChg chg="ad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21" creationId="{5EB7D2A2-F448-44D4-938C-DC84CBCB3B1E}"/>
          </ac:spMkLst>
        </pc:spChg>
        <pc:spChg chg="ad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23" creationId="{871AEA07-1E14-44B4-8E55-64EF049CD66F}"/>
          </ac:spMkLst>
        </pc:spChg>
        <pc:grpChg chg="add del">
          <ac:chgData name="Margarida Gonçalves" userId="e19e88acf1020248" providerId="LiveId" clId="{A6C45265-1D28-4F8E-AEA2-E3F556938E44}" dt="2024-02-02T17:19:27.390" v="3746" actId="26606"/>
          <ac:grpSpMkLst>
            <pc:docMk/>
            <pc:sldMk cId="1383792998" sldId="307"/>
            <ac:grpSpMk id="10" creationId="{B14B560F-9DD7-4302-A60B-EBD3EF59B073}"/>
          </ac:grpSpMkLst>
        </pc:grpChg>
        <pc:cxnChg chg="add">
          <ac:chgData name="Margarida Gonçalves" userId="e19e88acf1020248" providerId="LiveId" clId="{A6C45265-1D28-4F8E-AEA2-E3F556938E44}" dt="2024-02-02T17:19:27.390" v="3746" actId="26606"/>
          <ac:cxnSpMkLst>
            <pc:docMk/>
            <pc:sldMk cId="1383792998" sldId="307"/>
            <ac:cxnSpMk id="25" creationId="{F7C8EA93-3210-4C62-99E9-153C275E3A87}"/>
          </ac:cxnSpMkLst>
        </pc:cxnChg>
      </pc:sldChg>
      <pc:sldChg chg="modSp new del">
        <pc:chgData name="Margarida Gonçalves" userId="e19e88acf1020248" providerId="LiveId" clId="{A6C45265-1D28-4F8E-AEA2-E3F556938E44}" dt="2024-02-02T17:20:43.739" v="3814" actId="47"/>
        <pc:sldMkLst>
          <pc:docMk/>
          <pc:sldMk cId="1916278885" sldId="307"/>
        </pc:sldMkLst>
        <pc:spChg chg="mod">
          <ac:chgData name="Margarida Gonçalves" userId="e19e88acf1020248" providerId="LiveId" clId="{A6C45265-1D28-4F8E-AEA2-E3F556938E44}" dt="2024-02-02T17:20:24.716" v="3804"/>
          <ac:spMkLst>
            <pc:docMk/>
            <pc:sldMk cId="1916278885" sldId="307"/>
            <ac:spMk id="2" creationId="{8395384E-75A8-E713-8138-EF582A26AFAC}"/>
          </ac:spMkLst>
        </pc:spChg>
        <pc:spChg chg="mod">
          <ac:chgData name="Margarida Gonçalves" userId="e19e88acf1020248" providerId="LiveId" clId="{A6C45265-1D28-4F8E-AEA2-E3F556938E44}" dt="2024-02-02T17:20:24.716" v="3804"/>
          <ac:spMkLst>
            <pc:docMk/>
            <pc:sldMk cId="1916278885" sldId="307"/>
            <ac:spMk id="3" creationId="{AEDCF9FC-C748-3E93-4650-6C5FFD93EE45}"/>
          </ac:spMkLst>
        </pc:spChg>
      </pc:sldChg>
      <pc:sldChg chg="addSp delSp modSp add mod ord modNotesTx">
        <pc:chgData name="Margarida Gonçalves" userId="e19e88acf1020248" providerId="LiveId" clId="{A6C45265-1D28-4F8E-AEA2-E3F556938E44}" dt="2024-02-06T21:44:52.308" v="5523" actId="20577"/>
        <pc:sldMkLst>
          <pc:docMk/>
          <pc:sldMk cId="2557282850" sldId="308"/>
        </pc:sldMkLst>
        <pc:spChg chg="add del mod">
          <ac:chgData name="Margarida Gonçalves" userId="e19e88acf1020248" providerId="LiveId" clId="{A6C45265-1D28-4F8E-AEA2-E3F556938E44}" dt="2024-02-02T17:20:53.452" v="3817" actId="478"/>
          <ac:spMkLst>
            <pc:docMk/>
            <pc:sldMk cId="2557282850" sldId="308"/>
            <ac:spMk id="2" creationId="{19CE1E75-A27C-7802-A951-EA197AF95C79}"/>
          </ac:spMkLst>
        </pc:spChg>
        <pc:spChg chg="del">
          <ac:chgData name="Margarida Gonçalves" userId="e19e88acf1020248" providerId="LiveId" clId="{A6C45265-1D28-4F8E-AEA2-E3F556938E44}" dt="2024-02-02T17:21:07.764" v="3823" actId="478"/>
          <ac:spMkLst>
            <pc:docMk/>
            <pc:sldMk cId="2557282850" sldId="308"/>
            <ac:spMk id="3" creationId="{E7118AAA-6A09-925A-3310-E7DE05583F57}"/>
          </ac:spMkLst>
        </pc:spChg>
        <pc:spChg chg="del">
          <ac:chgData name="Margarida Gonçalves" userId="e19e88acf1020248" providerId="LiveId" clId="{A6C45265-1D28-4F8E-AEA2-E3F556938E44}" dt="2024-02-02T17:21:02.750" v="3822" actId="478"/>
          <ac:spMkLst>
            <pc:docMk/>
            <pc:sldMk cId="2557282850" sldId="308"/>
            <ac:spMk id="4" creationId="{AEB5B4A5-1DC1-8414-C26D-B72D3F2BF34E}"/>
          </ac:spMkLst>
        </pc:spChg>
        <pc:spChg chg="del">
          <ac:chgData name="Margarida Gonçalves" userId="e19e88acf1020248" providerId="LiveId" clId="{A6C45265-1D28-4F8E-AEA2-E3F556938E44}" dt="2024-02-02T17:21:01.797" v="3821" actId="478"/>
          <ac:spMkLst>
            <pc:docMk/>
            <pc:sldMk cId="2557282850" sldId="308"/>
            <ac:spMk id="5" creationId="{CDDA6B1E-8CD5-C573-BE56-84B4EE9711AB}"/>
          </ac:spMkLst>
        </pc:spChg>
        <pc:spChg chg="add mod">
          <ac:chgData name="Margarida Gonçalves" userId="e19e88acf1020248" providerId="LiveId" clId="{A6C45265-1D28-4F8E-AEA2-E3F556938E44}" dt="2024-02-02T17:22:00.978" v="3853" actId="1076"/>
          <ac:spMkLst>
            <pc:docMk/>
            <pc:sldMk cId="2557282850" sldId="308"/>
            <ac:spMk id="6" creationId="{73D33044-C0DC-94F4-CE8D-30593D2C8ACA}"/>
          </ac:spMkLst>
        </pc:spChg>
        <pc:spChg chg="mod">
          <ac:chgData name="Margarida Gonçalves" userId="e19e88acf1020248" providerId="LiveId" clId="{A6C45265-1D28-4F8E-AEA2-E3F556938E44}" dt="2024-02-02T17:21:12.914" v="3824" actId="1076"/>
          <ac:spMkLst>
            <pc:docMk/>
            <pc:sldMk cId="2557282850" sldId="308"/>
            <ac:spMk id="8" creationId="{DA958FCA-AF9D-5702-4AF8-EFEBD3B01896}"/>
          </ac:spMkLst>
        </pc:spChg>
        <pc:spChg chg="mod">
          <ac:chgData name="Margarida Gonçalves" userId="e19e88acf1020248" providerId="LiveId" clId="{A6C45265-1D28-4F8E-AEA2-E3F556938E44}" dt="2024-02-02T17:53:26.293" v="4106" actId="14100"/>
          <ac:spMkLst>
            <pc:docMk/>
            <pc:sldMk cId="2557282850" sldId="308"/>
            <ac:spMk id="10" creationId="{27C843C1-A311-E4BC-433F-A3419D6F3DB0}"/>
          </ac:spMkLst>
        </pc:spChg>
        <pc:picChg chg="add mod">
          <ac:chgData name="Margarida Gonçalves" userId="e19e88acf1020248" providerId="LiveId" clId="{A6C45265-1D28-4F8E-AEA2-E3F556938E44}" dt="2024-02-02T17:53:30.085" v="4107" actId="1076"/>
          <ac:picMkLst>
            <pc:docMk/>
            <pc:sldMk cId="2557282850" sldId="308"/>
            <ac:picMk id="7" creationId="{993C70B0-2A5D-2006-C622-8CD2E1326E8D}"/>
          </ac:picMkLst>
        </pc:picChg>
      </pc:sldChg>
      <pc:sldChg chg="addSp delSp modSp add mod ord modNotesTx">
        <pc:chgData name="Margarida Gonçalves" userId="e19e88acf1020248" providerId="LiveId" clId="{A6C45265-1D28-4F8E-AEA2-E3F556938E44}" dt="2024-02-02T17:35:26.616" v="3995" actId="20577"/>
        <pc:sldMkLst>
          <pc:docMk/>
          <pc:sldMk cId="3239604223" sldId="309"/>
        </pc:sldMkLst>
        <pc:spChg chg="add del mod">
          <ac:chgData name="Margarida Gonçalves" userId="e19e88acf1020248" providerId="LiveId" clId="{A6C45265-1D28-4F8E-AEA2-E3F556938E44}" dt="2024-02-02T17:22:55.353" v="3866" actId="478"/>
          <ac:spMkLst>
            <pc:docMk/>
            <pc:sldMk cId="3239604223" sldId="309"/>
            <ac:spMk id="2" creationId="{47029C42-055B-EA48-2D44-EE2AA0CD4DE6}"/>
          </ac:spMkLst>
        </pc:spChg>
        <pc:spChg chg="add del mod">
          <ac:chgData name="Margarida Gonçalves" userId="e19e88acf1020248" providerId="LiveId" clId="{A6C45265-1D28-4F8E-AEA2-E3F556938E44}" dt="2024-02-02T17:25:10.868" v="3906" actId="478"/>
          <ac:spMkLst>
            <pc:docMk/>
            <pc:sldMk cId="3239604223" sldId="309"/>
            <ac:spMk id="3" creationId="{DB98B1C1-CD8D-4F30-1E5D-D843E3E74465}"/>
          </ac:spMkLst>
        </pc:spChg>
        <pc:spChg chg="mod">
          <ac:chgData name="Margarida Gonçalves" userId="e19e88acf1020248" providerId="LiveId" clId="{A6C45265-1D28-4F8E-AEA2-E3F556938E44}" dt="2024-02-02T17:24:20.077" v="3898" actId="27636"/>
          <ac:spMkLst>
            <pc:docMk/>
            <pc:sldMk cId="3239604223" sldId="309"/>
            <ac:spMk id="10" creationId="{E3D9614B-FB1E-F8FE-2E65-DAA1D33D454C}"/>
          </ac:spMkLst>
        </pc:spChg>
        <pc:picChg chg="add mod">
          <ac:chgData name="Margarida Gonçalves" userId="e19e88acf1020248" providerId="LiveId" clId="{A6C45265-1D28-4F8E-AEA2-E3F556938E44}" dt="2024-02-02T17:25:29.541" v="3910" actId="1076"/>
          <ac:picMkLst>
            <pc:docMk/>
            <pc:sldMk cId="3239604223" sldId="309"/>
            <ac:picMk id="9" creationId="{76069DFE-F589-64BF-2548-584347F5F614}"/>
          </ac:picMkLst>
        </pc:picChg>
        <pc:picChg chg="add mod">
          <ac:chgData name="Margarida Gonçalves" userId="e19e88acf1020248" providerId="LiveId" clId="{A6C45265-1D28-4F8E-AEA2-E3F556938E44}" dt="2024-02-02T17:25:34.773" v="3911" actId="1076"/>
          <ac:picMkLst>
            <pc:docMk/>
            <pc:sldMk cId="3239604223" sldId="309"/>
            <ac:picMk id="2052" creationId="{2B7C42D4-DCC4-49D5-19E0-4C5A66F642BC}"/>
          </ac:picMkLst>
        </pc:picChg>
      </pc:sldChg>
      <pc:sldChg chg="modSp add mod ord modNotesTx">
        <pc:chgData name="Margarida Gonçalves" userId="e19e88acf1020248" providerId="LiveId" clId="{A6C45265-1D28-4F8E-AEA2-E3F556938E44}" dt="2024-02-02T17:53:16.601" v="4104" actId="1076"/>
        <pc:sldMkLst>
          <pc:docMk/>
          <pc:sldMk cId="3374977812" sldId="310"/>
        </pc:sldMkLst>
        <pc:spChg chg="mod">
          <ac:chgData name="Margarida Gonçalves" userId="e19e88acf1020248" providerId="LiveId" clId="{A6C45265-1D28-4F8E-AEA2-E3F556938E44}" dt="2024-02-02T17:53:13.717" v="4103" actId="14100"/>
          <ac:spMkLst>
            <pc:docMk/>
            <pc:sldMk cId="3374977812" sldId="310"/>
            <ac:spMk id="10" creationId="{5C80774C-12EC-8BEB-7CE6-A111641CB5A6}"/>
          </ac:spMkLst>
        </pc:spChg>
        <pc:picChg chg="mod">
          <ac:chgData name="Margarida Gonçalves" userId="e19e88acf1020248" providerId="LiveId" clId="{A6C45265-1D28-4F8E-AEA2-E3F556938E44}" dt="2024-02-02T17:53:16.601" v="4104" actId="1076"/>
          <ac:picMkLst>
            <pc:docMk/>
            <pc:sldMk cId="3374977812" sldId="310"/>
            <ac:picMk id="7" creationId="{8D155DA7-12A3-91C6-2FCB-2BACC8514CCA}"/>
          </ac:picMkLst>
        </pc:picChg>
      </pc:sldChg>
      <pc:sldChg chg="add del">
        <pc:chgData name="Margarida Gonçalves" userId="e19e88acf1020248" providerId="LiveId" clId="{A6C45265-1D28-4F8E-AEA2-E3F556938E44}" dt="2024-02-02T17:51:28.233" v="4028"/>
        <pc:sldMkLst>
          <pc:docMk/>
          <pc:sldMk cId="3152538582" sldId="311"/>
        </pc:sldMkLst>
      </pc:sldChg>
      <pc:sldChg chg="addSp delSp modSp add mod ord">
        <pc:chgData name="Margarida Gonçalves" userId="e19e88acf1020248" providerId="LiveId" clId="{A6C45265-1D28-4F8E-AEA2-E3F556938E44}" dt="2024-02-02T17:53:04.261" v="4101" actId="1076"/>
        <pc:sldMkLst>
          <pc:docMk/>
          <pc:sldMk cId="3220147968" sldId="311"/>
        </pc:sldMkLst>
        <pc:spChg chg="mod">
          <ac:chgData name="Margarida Gonçalves" userId="e19e88acf1020248" providerId="LiveId" clId="{A6C45265-1D28-4F8E-AEA2-E3F556938E44}" dt="2024-02-02T17:53:04.261" v="4101" actId="1076"/>
          <ac:spMkLst>
            <pc:docMk/>
            <pc:sldMk cId="3220147968" sldId="311"/>
            <ac:spMk id="10" creationId="{7AF583E7-B0C7-2790-FFA8-E6D4843774E8}"/>
          </ac:spMkLst>
        </pc:spChg>
        <pc:picChg chg="add del mod">
          <ac:chgData name="Margarida Gonçalves" userId="e19e88acf1020248" providerId="LiveId" clId="{A6C45265-1D28-4F8E-AEA2-E3F556938E44}" dt="2024-02-02T17:52:01.463" v="4036" actId="1076"/>
          <ac:picMkLst>
            <pc:docMk/>
            <pc:sldMk cId="3220147968" sldId="311"/>
            <ac:picMk id="7" creationId="{733E124D-417F-2557-8015-7B869209CC29}"/>
          </ac:picMkLst>
        </pc:picChg>
      </pc:sldChg>
      <pc:sldChg chg="addSp delSp modSp add mod delAnim modAnim">
        <pc:chgData name="Margarida Gonçalves" userId="e19e88acf1020248" providerId="LiveId" clId="{A6C45265-1D28-4F8E-AEA2-E3F556938E44}" dt="2024-02-05T19:22:35.871" v="4280" actId="14100"/>
        <pc:sldMkLst>
          <pc:docMk/>
          <pc:sldMk cId="2989931576" sldId="312"/>
        </pc:sldMkLst>
        <pc:spChg chg="mod">
          <ac:chgData name="Margarida Gonçalves" userId="e19e88acf1020248" providerId="LiveId" clId="{A6C45265-1D28-4F8E-AEA2-E3F556938E44}" dt="2024-02-05T19:16:17.041" v="4222" actId="20577"/>
          <ac:spMkLst>
            <pc:docMk/>
            <pc:sldMk cId="2989931576" sldId="312"/>
            <ac:spMk id="4" creationId="{AE5A7D02-B634-2366-5F7C-AF45FED7C43F}"/>
          </ac:spMkLst>
        </pc:spChg>
        <pc:spChg chg="del">
          <ac:chgData name="Margarida Gonçalves" userId="e19e88acf1020248" providerId="LiveId" clId="{A6C45265-1D28-4F8E-AEA2-E3F556938E44}" dt="2024-02-05T19:16:20.718" v="4223" actId="478"/>
          <ac:spMkLst>
            <pc:docMk/>
            <pc:sldMk cId="2989931576" sldId="312"/>
            <ac:spMk id="6" creationId="{6E21A259-1262-EF4E-6600-5B79E7C89DA8}"/>
          </ac:spMkLst>
        </pc:spChg>
        <pc:spChg chg="del">
          <ac:chgData name="Margarida Gonçalves" userId="e19e88acf1020248" providerId="LiveId" clId="{A6C45265-1D28-4F8E-AEA2-E3F556938E44}" dt="2024-02-05T19:16:22.978" v="4224" actId="478"/>
          <ac:spMkLst>
            <pc:docMk/>
            <pc:sldMk cId="2989931576" sldId="312"/>
            <ac:spMk id="11" creationId="{B6E9D94B-2AB3-615C-0630-148DE850A027}"/>
          </ac:spMkLst>
        </pc:spChg>
        <pc:spChg chg="del">
          <ac:chgData name="Margarida Gonçalves" userId="e19e88acf1020248" providerId="LiveId" clId="{A6C45265-1D28-4F8E-AEA2-E3F556938E44}" dt="2024-02-05T19:16:31.725" v="4228" actId="478"/>
          <ac:spMkLst>
            <pc:docMk/>
            <pc:sldMk cId="2989931576" sldId="312"/>
            <ac:spMk id="15" creationId="{854E1783-CFD0-C9A5-53C6-A72C9EAF88E7}"/>
          </ac:spMkLst>
        </pc:spChg>
        <pc:spChg chg="del">
          <ac:chgData name="Margarida Gonçalves" userId="e19e88acf1020248" providerId="LiveId" clId="{A6C45265-1D28-4F8E-AEA2-E3F556938E44}" dt="2024-02-05T19:16:29.792" v="4227" actId="478"/>
          <ac:spMkLst>
            <pc:docMk/>
            <pc:sldMk cId="2989931576" sldId="312"/>
            <ac:spMk id="16" creationId="{C1DBF17C-4641-8F6D-972C-6A627D04950F}"/>
          </ac:spMkLst>
        </pc:spChg>
        <pc:spChg chg="add mod">
          <ac:chgData name="Margarida Gonçalves" userId="e19e88acf1020248" providerId="LiveId" clId="{A6C45265-1D28-4F8E-AEA2-E3F556938E44}" dt="2024-02-05T19:20:19.974" v="4265" actId="1076"/>
          <ac:spMkLst>
            <pc:docMk/>
            <pc:sldMk cId="2989931576" sldId="312"/>
            <ac:spMk id="19" creationId="{79D05505-3E55-74B4-D2EC-144E819EA86B}"/>
          </ac:spMkLst>
        </pc:spChg>
        <pc:spChg chg="add mod">
          <ac:chgData name="Margarida Gonçalves" userId="e19e88acf1020248" providerId="LiveId" clId="{A6C45265-1D28-4F8E-AEA2-E3F556938E44}" dt="2024-02-05T19:22:35.871" v="4280" actId="14100"/>
          <ac:spMkLst>
            <pc:docMk/>
            <pc:sldMk cId="2989931576" sldId="312"/>
            <ac:spMk id="23" creationId="{A98FC98B-572A-2E93-86E2-D6CB43F703F9}"/>
          </ac:spMkLst>
        </pc:spChg>
        <pc:picChg chg="add mod modCrop">
          <ac:chgData name="Margarida Gonçalves" userId="e19e88acf1020248" providerId="LiveId" clId="{A6C45265-1D28-4F8E-AEA2-E3F556938E44}" dt="2024-02-05T19:19:02.243" v="4250" actId="1076"/>
          <ac:picMkLst>
            <pc:docMk/>
            <pc:sldMk cId="2989931576" sldId="312"/>
            <ac:picMk id="3" creationId="{F154BA10-BAB6-0952-B184-93926CDBAC7E}"/>
          </ac:picMkLst>
        </pc:picChg>
        <pc:picChg chg="add mod modCrop">
          <ac:chgData name="Margarida Gonçalves" userId="e19e88acf1020248" providerId="LiveId" clId="{A6C45265-1D28-4F8E-AEA2-E3F556938E44}" dt="2024-02-05T19:19:11.432" v="4252" actId="1076"/>
          <ac:picMkLst>
            <pc:docMk/>
            <pc:sldMk cId="2989931576" sldId="312"/>
            <ac:picMk id="7" creationId="{BA511578-12ED-6412-F973-2FBE0D8C9CBC}"/>
          </ac:picMkLst>
        </pc:picChg>
        <pc:picChg chg="del">
          <ac:chgData name="Margarida Gonçalves" userId="e19e88acf1020248" providerId="LiveId" clId="{A6C45265-1D28-4F8E-AEA2-E3F556938E44}" dt="2024-02-05T19:16:26.250" v="4225" actId="478"/>
          <ac:picMkLst>
            <pc:docMk/>
            <pc:sldMk cId="2989931576" sldId="312"/>
            <ac:picMk id="9" creationId="{12EA886D-79E6-9DD0-704E-942B9698EA99}"/>
          </ac:picMkLst>
        </pc:picChg>
        <pc:picChg chg="del">
          <ac:chgData name="Margarida Gonçalves" userId="e19e88acf1020248" providerId="LiveId" clId="{A6C45265-1D28-4F8E-AEA2-E3F556938E44}" dt="2024-02-05T19:16:27.407" v="4226" actId="478"/>
          <ac:picMkLst>
            <pc:docMk/>
            <pc:sldMk cId="2989931576" sldId="312"/>
            <ac:picMk id="14" creationId="{450A4244-C21B-7D62-C8A9-396E35D86CA9}"/>
          </ac:picMkLst>
        </pc:picChg>
        <pc:picChg chg="add del mod">
          <ac:chgData name="Margarida Gonçalves" userId="e19e88acf1020248" providerId="LiveId" clId="{A6C45265-1D28-4F8E-AEA2-E3F556938E44}" dt="2024-02-05T19:21:59.163" v="4272" actId="478"/>
          <ac:picMkLst>
            <pc:docMk/>
            <pc:sldMk cId="2989931576" sldId="312"/>
            <ac:picMk id="21" creationId="{1C0080E6-6B64-0A2B-B9A7-C9C754578CC7}"/>
          </ac:picMkLst>
        </pc:picChg>
        <pc:cxnChg chg="add mod">
          <ac:chgData name="Margarida Gonçalves" userId="e19e88acf1020248" providerId="LiveId" clId="{A6C45265-1D28-4F8E-AEA2-E3F556938E44}" dt="2024-02-05T19:19:30.285" v="4255" actId="14100"/>
          <ac:cxnSpMkLst>
            <pc:docMk/>
            <pc:sldMk cId="2989931576" sldId="312"/>
            <ac:cxnSpMk id="13" creationId="{DDB4EE3C-136F-0FAE-1529-4D63634AFDDD}"/>
          </ac:cxnSpMkLst>
        </pc:cxnChg>
      </pc:sldChg>
      <pc:sldMasterChg chg="add addSldLayout">
        <pc:chgData name="Margarida Gonçalves" userId="e19e88acf1020248" providerId="LiveId" clId="{A6C45265-1D28-4F8E-AEA2-E3F556938E44}" dt="2024-02-01T16:43:00.845" v="1358" actId="27028"/>
        <pc:sldMasterMkLst>
          <pc:docMk/>
          <pc:sldMasterMk cId="173377668" sldId="2147483648"/>
        </pc:sldMasterMkLst>
        <pc:sldLayoutChg chg="add">
          <pc:chgData name="Margarida Gonçalves" userId="e19e88acf1020248" providerId="LiveId" clId="{A6C45265-1D28-4F8E-AEA2-E3F556938E44}" dt="2024-02-01T16:43:00.845" v="1358" actId="27028"/>
          <pc:sldLayoutMkLst>
            <pc:docMk/>
            <pc:sldMasterMk cId="173377668" sldId="2147483648"/>
            <pc:sldLayoutMk cId="3719875504" sldId="2147483649"/>
          </pc:sldLayoutMkLst>
        </pc:sldLayoutChg>
      </pc:sldMasterChg>
      <pc:sldMasterChg chg="replId setBg delSldLayout modSldLayout">
        <pc:chgData name="Margarida Gonçalves" userId="e19e88acf1020248" providerId="LiveId" clId="{A6C45265-1D28-4F8E-AEA2-E3F556938E44}" dt="2024-02-02T01:00:39.449" v="2838" actId="47"/>
        <pc:sldMasterMkLst>
          <pc:docMk/>
          <pc:sldMasterMk cId="411959703" sldId="2147483660"/>
        </pc:sldMasterMkLst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597675622" sldId="2147483650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509225601" sldId="2147483651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526960222" sldId="2147483652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663506938" sldId="2147483653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993929669" sldId="2147483654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947430089" sldId="2147483655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3737117751" sldId="2147483656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3758231522" sldId="2147483657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95683091" sldId="2147483658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312360202" sldId="2147483659"/>
          </pc:sldLayoutMkLst>
        </pc:sldLayoutChg>
        <pc:sldLayoutChg chg="replId setBg">
          <pc:chgData name="Margarida Gonçalves" userId="e19e88acf1020248" providerId="LiveId" clId="{A6C45265-1D28-4F8E-AEA2-E3F556938E44}" dt="2024-02-01T16:43:00.845" v="1358" actId="27028"/>
          <pc:sldLayoutMkLst>
            <pc:docMk/>
            <pc:sldMasterMk cId="411959703" sldId="2147483660"/>
            <pc:sldLayoutMk cId="3734597729" sldId="2147483661"/>
          </pc:sldLayoutMkLst>
        </pc:sldLayoutChg>
        <pc:sldLayoutChg chg="del">
          <pc:chgData name="Margarida Gonçalves" userId="e19e88acf1020248" providerId="LiveId" clId="{A6C45265-1D28-4F8E-AEA2-E3F556938E44}" dt="2024-02-02T01:00:39.449" v="2838" actId="47"/>
          <pc:sldLayoutMkLst>
            <pc:docMk/>
            <pc:sldMasterMk cId="411959703" sldId="2147483660"/>
            <pc:sldLayoutMk cId="3016061634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BA07A-15D1-4EDB-9C6B-5F3DBE54FB67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972BB-F34F-4825-B2B0-99E4B277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I’m Margarida and today with the help of Nuno I will try to teach you R.</a:t>
            </a:r>
          </a:p>
          <a:p>
            <a:r>
              <a:rPr lang="en-US" dirty="0"/>
              <a:t>I hope you already have the R and </a:t>
            </a:r>
            <a:r>
              <a:rPr lang="en-US" dirty="0" err="1"/>
              <a:t>Rstudio</a:t>
            </a:r>
            <a:r>
              <a:rPr lang="en-US" dirty="0"/>
              <a:t> downloaded and also the files from OSF.</a:t>
            </a:r>
          </a:p>
          <a:p>
            <a:r>
              <a:rPr lang="en-US" dirty="0"/>
              <a:t>During this class we will shuffle between theory and coding, so any time you need to ask something do it, don’t worry. We will try to help you.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28533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F7C94-1E2B-C66A-CC88-2CCFF0B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83EAF-5390-1F97-8243-8F82CB893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7428D-0528-7CF7-C864-3583819B5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329DE-1C1C-C603-9101-59F28554C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8511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D0B9-5D46-DA86-CD42-BE245000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048A9-F8B2-EDD0-47A1-098148F79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9E278-58CF-0B0A-9129-53F0320B2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7A9F9-3E3A-6856-0046-C75513027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9681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9865-5954-0EBD-ECBB-E5767F10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995C2-EBD5-1A2D-C829-676862E84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C96E2-85C7-63B7-A159-081F846A7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258E-CFF0-E71B-D2C2-2BC3F83A6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0900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6034-4C4E-86A3-2C76-407075DE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E8E56-CAEB-E643-933C-9869877D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2A164-F9BB-FAFA-0DD8-8140BB1E7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51E56-1CD1-3799-3178-FAB70B0B8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5284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2: One good thing about R is that it is constantly updated so you will always know when to update. When you open the R it will tell you with a warning.</a:t>
            </a:r>
          </a:p>
          <a:p>
            <a:endParaRPr lang="en-US" dirty="0"/>
          </a:p>
          <a:p>
            <a:r>
              <a:rPr lang="en-US" dirty="0"/>
              <a:t>Point 3 and Point 4: So, R is normally a recommended tool for researchers who need to do mainly statistical work and some plots with their data.</a:t>
            </a:r>
          </a:p>
          <a:p>
            <a:r>
              <a:rPr lang="en-US" dirty="0"/>
              <a:t>R is widely used in the areas of biology and medicine.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 5 : All the packages must have a detailed document, called vignette, where all the package functions are very detailed and explained. And they also must have a case study, or an example of how to use the these package.</a:t>
            </a:r>
          </a:p>
          <a:p>
            <a:r>
              <a:rPr lang="en-US" dirty="0"/>
              <a:t>They are very thoughtful and meticulous when accepting the packages to be used in 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RStudio is a popular tool for implementing the R language and environment.</a:t>
            </a:r>
          </a:p>
          <a:p>
            <a:r>
              <a:rPr lang="en-US" dirty="0"/>
              <a:t>A characteristic that make RStudio particularly attractive is that</a:t>
            </a:r>
          </a:p>
          <a:p>
            <a:endParaRPr lang="en-US" dirty="0"/>
          </a:p>
          <a:p>
            <a:r>
              <a:rPr lang="en-US" dirty="0"/>
              <a:t>RStudio makes working in R easier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01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ACB01-575E-D515-8942-F0CC0724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02924-4043-2577-115F-43FEA3359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AE6B4-F3C5-0DAE-A7E6-0E20A0478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0DD89-CD4D-23C7-82CF-C1D34948C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1557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nce</a:t>
            </a:r>
            <a:r>
              <a:rPr lang="en-US" dirty="0"/>
              <a:t> you have installed a package, you use the library function to “check out” the package from your “library” of functions. </a:t>
            </a:r>
            <a:r>
              <a:rPr lang="en-US"/>
              <a:t>To use the function, enter the exact name of the function without quotation 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94DD6-1180-5787-3B1D-AF2E1615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CB166-C01C-1921-10DC-4C74490C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7AC7A-CC99-DD13-5267-C5EF221EA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13E-0E4C-41E4-F760-DF2C22A77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0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BAEF-DDBD-ADD1-692C-D1330A1C1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94322-EF41-2A2D-F849-8D659376D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1BF53-45A3-67C6-6FDF-8051D9B8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FA20-F5F1-B12F-281D-E76A6CD0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1D9C-E696-9548-716E-DD90017F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F678-678F-4542-7638-6EC0EF15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B287B-DAFB-C1FE-CA85-27E4AACAF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7DC-F321-443A-A657-E948C9DA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A4DB-C0AC-FADE-C896-2F79672C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04CA-7FF2-8913-5820-FD361F23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AF75A-B098-A161-2EA0-85F3EC1A6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5170-3B01-13EF-34B9-AF809E94B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7D9E3-F22A-CAB6-6025-93630116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FAE9-88C1-9AF2-16E3-FC55F6A4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B146B-CEAC-2B15-2EDB-E072CB86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6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429-3258-2947-BBA7-954C2478D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65FB8-A87D-9E43-A6D7-3692AD20E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94020-4D63-3745-A684-A19947B9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7" y="6062330"/>
            <a:ext cx="2760556" cy="31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44D416-73DD-334A-851E-2EF2EA02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095" y="6062316"/>
            <a:ext cx="575245" cy="509066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4C13BB4-8903-D046-A0AB-9F115FD3F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968" y="6022133"/>
            <a:ext cx="636275" cy="54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29D4A-B0B2-6559-AA8D-EE65600A4D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9434" t="60846" b="4041"/>
          <a:stretch/>
        </p:blipFill>
        <p:spPr>
          <a:xfrm>
            <a:off x="-1" y="0"/>
            <a:ext cx="12192002" cy="309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9A420-15C0-8142-A447-998A8015A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37" b="19404"/>
          <a:stretch/>
        </p:blipFill>
        <p:spPr>
          <a:xfrm>
            <a:off x="1" y="123997"/>
            <a:ext cx="12191999" cy="6447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6463D-6070-5ADF-9831-C9CCE16DB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50500" b="2539"/>
          <a:stretch/>
        </p:blipFill>
        <p:spPr>
          <a:xfrm>
            <a:off x="775157" y="6214731"/>
            <a:ext cx="1366464" cy="306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556FF-9ABE-4E7F-9E44-34C398C5D9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2495" y="6214716"/>
            <a:ext cx="575245" cy="509066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8A08BB7-C6AE-C64B-3A0E-9491A81087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85368" y="6174533"/>
            <a:ext cx="636275" cy="5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7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F2F-59AC-8CF2-0858-125F38DB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8CBD-C8F0-994A-04F8-5CB57D6D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5D599-9B8D-4AF5-A902-36D6159F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3BCD-8624-8AE8-3CB9-377ED5C1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4ED2-503E-B653-CD77-029AFD90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A46-18B2-3938-6C64-0FB04209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8A9BA-8EA2-331C-117C-ACA9BAE6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DAFA6-FBF1-9FA1-C2E9-DF50DA56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C8DB-7B9B-2F62-3844-80862C9C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8C25-5254-D2DA-49D9-9EF2964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05ED-1076-C03F-4A27-32A8CB4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63DC-06AD-E8BD-3AF3-DC9BC680D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6C71C-C9D8-A2A5-E8F3-616C92D2A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07AB-1182-3D6D-CF4A-68C02D87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96A5-0AF2-6619-1E32-2E332F50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47F69-9505-5B96-E70C-4027D152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6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AA2F-C636-A1DF-CD40-34ED4EDF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A55E-1ACA-E01E-AAB7-076138AC5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E3F5E-9B62-C531-E5AA-4902B4D10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303E0-2F10-82F7-7349-DD594347C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65D2D-BD83-562F-7B34-B6983E089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9D0D4-9014-0356-811C-2F4C973F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80411-88A0-19EC-C4DA-0A23A959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8C4C8-D39E-0EC7-4F59-24132E01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0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5B23-5B5B-2D1C-5088-FB951BBB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7F7A3-B752-DD47-B268-9CE4F200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DCB66-585A-C10A-0875-233CA12E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8C0D3-A46B-9031-2FDA-AF255671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AC980-2581-8C72-508D-CC19595B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5FB5-8C64-F6CB-DB01-1091F617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0172-052A-13D3-1C85-983EB60D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3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32DD-AF51-0458-A72D-EEA102F8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3E26-984E-DF91-A929-40923D980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F3E8B-E07E-0743-F17E-72F49AEA0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C8552-8BAC-17B7-1CB7-FFD2E53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B62F-8ED0-B2DC-29C3-A684DAEA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44FCD-D8F2-AC00-A933-798E8717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1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6788-26E4-2754-C0D8-048160CE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D664-5BF2-209B-535D-D0C2A240A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B6A38-C7B5-6632-20DE-94EF6CAB3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678D-CB51-6779-4C57-FC9B6434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211D0-24B0-EBCF-8772-7D9AB905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E6534-4215-1666-2100-BEB4E1BF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2D247-47C4-F464-6E34-55D90570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49A62-6F8E-9A1F-B9CB-092F792C5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E4C7-A920-CDA7-AB4F-5C797E406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F985B-E204-49E3-A573-E0F71505655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47269-5689-0342-28E6-98DBC2C74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DD9F-F091-0F76-6431-06A2C48D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hyperlink" Target="https://r-charts.com/ggplot2/" TargetMode="External"/><Relationship Id="rId2" Type="http://schemas.openxmlformats.org/officeDocument/2006/relationships/hyperlink" Target="https://cran.r-project.org/web/packages/ggplot2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r-graph-gallery.com/ggplot2-packag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ioconductor.org/packages/devel/bioc/vignettes/DESeq2/inst/doc/DESeq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hyperlink" Target="https://www.ncbi.nlm.nih.gov/geo/query/acc.cgi?acc=GSE2327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conductor.org/packages/release/bioc/" TargetMode="External"/><Relationship Id="rId5" Type="http://schemas.openxmlformats.org/officeDocument/2006/relationships/hyperlink" Target="https://www.bioconductor.org/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EE7A48-E925-7F44-B9B4-0FC7D5724DCA}"/>
              </a:ext>
            </a:extLst>
          </p:cNvPr>
          <p:cNvSpPr txBox="1">
            <a:spLocks/>
          </p:cNvSpPr>
          <p:nvPr/>
        </p:nvSpPr>
        <p:spPr>
          <a:xfrm>
            <a:off x="2551416" y="3626319"/>
            <a:ext cx="6096001" cy="578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Introduction to R</a:t>
            </a:r>
            <a:endParaRPr lang="en-PT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D0590B-5168-05D7-85FB-7BB5B6215464}"/>
                  </a:ext>
                </a:extLst>
              </p:cNvPr>
              <p:cNvSpPr txBox="1"/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Lato" panose="020F0502020204030203" pitchFamily="34" charset="0"/>
                  </a:rPr>
                  <a:t> </a:t>
                </a:r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 Sciences course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D0590B-5168-05D7-85FB-7BB5B621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blipFill>
                <a:blip r:embed="rId3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46361D3-CE5C-6EB7-52E9-7BF557B5B113}"/>
              </a:ext>
            </a:extLst>
          </p:cNvPr>
          <p:cNvSpPr txBox="1"/>
          <p:nvPr/>
        </p:nvSpPr>
        <p:spPr>
          <a:xfrm>
            <a:off x="2551416" y="4603644"/>
            <a:ext cx="3249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Ana Gonçalves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4BE13-26A4-F498-5833-8236AC8284EE}"/>
              </a:ext>
            </a:extLst>
          </p:cNvPr>
          <p:cNvSpPr txBox="1"/>
          <p:nvPr/>
        </p:nvSpPr>
        <p:spPr>
          <a:xfrm>
            <a:off x="6391384" y="4603644"/>
            <a:ext cx="3709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Nuno S. Osório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43FFC-C196-D8CC-8761-E740934F9B59}"/>
                  </a:ext>
                </a:extLst>
              </p:cNvPr>
              <p:cNvSpPr txBox="1"/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43FFC-C196-D8CC-8761-E740934F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blipFill>
                <a:blip r:embed="rId4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90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B579-18E5-4B09-64AA-C0B84B87F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843C1-A311-E4BC-433F-A3419D6F3DB0}"/>
              </a:ext>
            </a:extLst>
          </p:cNvPr>
          <p:cNvSpPr txBox="1">
            <a:spLocks/>
          </p:cNvSpPr>
          <p:nvPr/>
        </p:nvSpPr>
        <p:spPr>
          <a:xfrm>
            <a:off x="0" y="3163181"/>
            <a:ext cx="12192000" cy="578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Time to do some coding!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58FCA-AF9D-5702-4AF8-EFEBD3B01896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58FCA-AF9D-5702-4AF8-EFEBD3B0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33044-C0DC-94F4-CE8D-30593D2C8ACA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33044-C0DC-94F4-CE8D-30593D2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993C70B0-2A5D-2006-C622-8CD2E132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60" y="3907945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8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502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</a:t>
            </a:r>
            <a:r>
              <a:rPr lang="pt-PT" sz="3200" b="1" dirty="0" err="1"/>
              <a:t>Books</a:t>
            </a:r>
            <a:r>
              <a:rPr lang="pt-PT" sz="3200" b="1" dirty="0"/>
              <a:t> </a:t>
            </a:r>
            <a:r>
              <a:rPr lang="pt-PT" sz="3200" b="1" dirty="0" err="1"/>
              <a:t>recommendations</a:t>
            </a:r>
            <a:r>
              <a:rPr lang="pt-PT" sz="3200" b="1" dirty="0"/>
              <a:t> 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7838E-31A0-C6EC-34CE-4FA7ACA0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30" y="719264"/>
            <a:ext cx="4118142" cy="5415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9346A-DA97-8246-A7B7-17B3F7D3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7" y="721048"/>
            <a:ext cx="3908755" cy="5167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753C-F6D9-309F-194F-D8BD57BF9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48" y="969939"/>
            <a:ext cx="3725849" cy="49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78 0.12685 L 0.08815 0.08519 C 0.09609 0.06343 0.02669 -0.05092 -0.03581 -0.12268 L -0.17709 -0.28634 " pathEditMode="relative" rAng="738000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-20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441B8D-8E75-1F9B-5EEE-FEFEFF99BB8E}"/>
              </a:ext>
            </a:extLst>
          </p:cNvPr>
          <p:cNvGrpSpPr/>
          <p:nvPr/>
        </p:nvGrpSpPr>
        <p:grpSpPr>
          <a:xfrm>
            <a:off x="1584148" y="909089"/>
            <a:ext cx="9023704" cy="5039822"/>
            <a:chOff x="904068" y="0"/>
            <a:chExt cx="11287932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1281E7-886E-5D82-8D38-DDBC6EAB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10" y="0"/>
              <a:ext cx="547329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19E6AF7-83B1-AB09-2552-70830783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068" y="0"/>
              <a:ext cx="5191932" cy="6858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13E85C-A72D-538A-AF99-42A5826F8D55}"/>
              </a:ext>
            </a:extLst>
          </p:cNvPr>
          <p:cNvSpPr txBox="1"/>
          <p:nvPr/>
        </p:nvSpPr>
        <p:spPr>
          <a:xfrm>
            <a:off x="565574" y="38500"/>
            <a:ext cx="502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</a:t>
            </a:r>
            <a:r>
              <a:rPr lang="pt-PT" sz="3200" b="1" dirty="0" err="1"/>
              <a:t>Books</a:t>
            </a:r>
            <a:r>
              <a:rPr lang="pt-PT" sz="3200" b="1" dirty="0"/>
              <a:t> </a:t>
            </a:r>
            <a:r>
              <a:rPr lang="pt-PT" sz="3200" b="1" dirty="0" err="1"/>
              <a:t>recommendations</a:t>
            </a:r>
            <a:r>
              <a:rPr lang="pt-PT" sz="3200" b="1" dirty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838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3373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ggplot2 Package</a:t>
            </a:r>
            <a:endParaRPr lang="en-US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C7C7F-A0D4-70FC-49D8-9E70484B9526}"/>
              </a:ext>
            </a:extLst>
          </p:cNvPr>
          <p:cNvSpPr txBox="1"/>
          <p:nvPr/>
        </p:nvSpPr>
        <p:spPr>
          <a:xfrm>
            <a:off x="5772560" y="2272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https://cran.r-project.org/web/packages/ggplot2/index.html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DEFBF-7405-FABD-FE39-D2F36223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1" y="769072"/>
            <a:ext cx="6194525" cy="232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621D7-F422-6597-D324-4523DA0A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016" y="670307"/>
            <a:ext cx="2557549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5EF1B-D8BB-797E-C6A0-67564782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73" y="850307"/>
            <a:ext cx="1950612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D19C0-AB3E-9AE5-3B06-21BD65C25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10"/>
          <a:stretch/>
        </p:blipFill>
        <p:spPr>
          <a:xfrm>
            <a:off x="870857" y="3143169"/>
            <a:ext cx="5150686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FFB2FC-75F7-CC2D-9BF3-24EED865823A}"/>
              </a:ext>
            </a:extLst>
          </p:cNvPr>
          <p:cNvSpPr txBox="1"/>
          <p:nvPr/>
        </p:nvSpPr>
        <p:spPr>
          <a:xfrm>
            <a:off x="7913914" y="3264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https://r-charts.com/ggplot2/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6B60D-4D28-CD5F-A48A-BF3603708E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892"/>
          <a:stretch/>
        </p:blipFill>
        <p:spPr>
          <a:xfrm>
            <a:off x="6064093" y="3690709"/>
            <a:ext cx="4933933" cy="214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07442C-7FB4-C849-796C-4ED9ED11CCB5}"/>
              </a:ext>
            </a:extLst>
          </p:cNvPr>
          <p:cNvSpPr txBox="1"/>
          <p:nvPr/>
        </p:nvSpPr>
        <p:spPr>
          <a:xfrm>
            <a:off x="4126640" y="5789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https://r-graph-gallery.com/ggplot2-package.html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7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3DCA-D6EB-8DF9-A60C-79C20A3A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C80774C-12EC-8BEB-7CE6-A111641CB5A6}"/>
              </a:ext>
            </a:extLst>
          </p:cNvPr>
          <p:cNvSpPr txBox="1">
            <a:spLocks/>
          </p:cNvSpPr>
          <p:nvPr/>
        </p:nvSpPr>
        <p:spPr>
          <a:xfrm>
            <a:off x="0" y="3163181"/>
            <a:ext cx="12191999" cy="578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Time to do some coding!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24FD7-E409-7071-01B8-015ADB57941F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24FD7-E409-7071-01B8-015ADB579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6E96FC-0FE4-00DC-1AD4-F4CF50C247AF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6E96FC-0FE4-00DC-1AD4-F4CF50C24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8D155DA7-12A3-91C6-2FCB-2BACC851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60" y="3907945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97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C122-68F4-2DB4-82A6-31BCCF8B2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4385CC-A193-A8B6-D48E-5EE623856247}"/>
              </a:ext>
            </a:extLst>
          </p:cNvPr>
          <p:cNvSpPr txBox="1">
            <a:spLocks/>
          </p:cNvSpPr>
          <p:nvPr/>
        </p:nvSpPr>
        <p:spPr>
          <a:xfrm>
            <a:off x="2551416" y="3626319"/>
            <a:ext cx="6096001" cy="57822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Using R for Gene Expression Analysis</a:t>
            </a:r>
            <a:endParaRPr lang="en-PT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5AC44-5D4F-4FF9-E51F-0988654D069B}"/>
                  </a:ext>
                </a:extLst>
              </p:cNvPr>
              <p:cNvSpPr txBox="1"/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Lato" panose="020F0502020204030203" pitchFamily="34" charset="0"/>
                  </a:rPr>
                  <a:t> </a:t>
                </a:r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 Sciences course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5AC44-5D4F-4FF9-E51F-0988654D0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blipFill>
                <a:blip r:embed="rId3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43E6F-D19B-1C3B-C4A4-FD8E52FA53A8}"/>
              </a:ext>
            </a:extLst>
          </p:cNvPr>
          <p:cNvSpPr txBox="1"/>
          <p:nvPr/>
        </p:nvSpPr>
        <p:spPr>
          <a:xfrm>
            <a:off x="2551416" y="4603644"/>
            <a:ext cx="3249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Ana Gonçalves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2EF99-9097-E7FD-8FF6-2E1EE4485B65}"/>
              </a:ext>
            </a:extLst>
          </p:cNvPr>
          <p:cNvSpPr txBox="1"/>
          <p:nvPr/>
        </p:nvSpPr>
        <p:spPr>
          <a:xfrm>
            <a:off x="6391384" y="4603644"/>
            <a:ext cx="3709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Nuno S. Osório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6329B-9E37-318D-2967-57EFA691C580}"/>
                  </a:ext>
                </a:extLst>
              </p:cNvPr>
              <p:cNvSpPr txBox="1"/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6329B-9E37-318D-2967-57EFA691C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blipFill>
                <a:blip r:embed="rId4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28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5647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Package for DE genes </a:t>
            </a:r>
            <a:r>
              <a:rPr lang="pt-PT" sz="3200" b="1" dirty="0" err="1"/>
              <a:t>analysis</a:t>
            </a:r>
            <a:endParaRPr 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1630B-C0BB-1EA5-78C6-2EBD7C513BF5}"/>
              </a:ext>
            </a:extLst>
          </p:cNvPr>
          <p:cNvSpPr txBox="1"/>
          <p:nvPr/>
        </p:nvSpPr>
        <p:spPr>
          <a:xfrm>
            <a:off x="735678" y="752030"/>
            <a:ext cx="7211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9BE17"/>
                </a:solidFill>
                <a:effectLst/>
                <a:latin typeface="Open Sans" panose="020B0606030504020204" pitchFamily="34" charset="0"/>
              </a:rPr>
              <a:t>DESeq2: </a:t>
            </a:r>
            <a:r>
              <a:rPr lang="en-US" b="1" dirty="0">
                <a:latin typeface="Open Sans" panose="020B0606030504020204" pitchFamily="34" charset="0"/>
              </a:rPr>
              <a:t>A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 Popular RNA-Seq Analysis Package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F873DAA-3098-1FDA-C1D5-506E9764C2FC}"/>
              </a:ext>
            </a:extLst>
          </p:cNvPr>
          <p:cNvCxnSpPr>
            <a:cxnSpLocks/>
          </p:cNvCxnSpPr>
          <p:nvPr/>
        </p:nvCxnSpPr>
        <p:spPr>
          <a:xfrm>
            <a:off x="1211283" y="1130934"/>
            <a:ext cx="1341912" cy="498904"/>
          </a:xfrm>
          <a:prstGeom prst="curvedConnector3">
            <a:avLst>
              <a:gd name="adj1" fmla="val 49115"/>
            </a:avLst>
          </a:prstGeom>
          <a:ln w="28575">
            <a:solidFill>
              <a:srgbClr val="F9BE1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86E0F0-8D7F-D17D-B289-ED6B8C4BFC8F}"/>
              </a:ext>
            </a:extLst>
          </p:cNvPr>
          <p:cNvSpPr txBox="1"/>
          <p:nvPr/>
        </p:nvSpPr>
        <p:spPr>
          <a:xfrm>
            <a:off x="2553195" y="1418596"/>
            <a:ext cx="835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Widely used and well-documented: </a:t>
            </a:r>
            <a:r>
              <a:rPr lang="en-US" dirty="0"/>
              <a:t>DESeq2 is a widely used tool in the bioinformatics community, with a large user base and a well-documented user manual.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D397F-7C2A-9B06-4F83-98BCD7C4E362}"/>
              </a:ext>
            </a:extLst>
          </p:cNvPr>
          <p:cNvSpPr txBox="1"/>
          <p:nvPr/>
        </p:nvSpPr>
        <p:spPr>
          <a:xfrm>
            <a:off x="2553195" y="2079512"/>
            <a:ext cx="6641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https://bioconductor.org/packages/devel/bioc/vignettes/DESeq2/inst/doc/DESeq2.html</a:t>
            </a:r>
            <a:endParaRPr 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88B4B4-BE55-A0BD-8FEC-17CDC5E3875A}"/>
              </a:ext>
            </a:extLst>
          </p:cNvPr>
          <p:cNvGrpSpPr/>
          <p:nvPr/>
        </p:nvGrpSpPr>
        <p:grpSpPr>
          <a:xfrm>
            <a:off x="2826461" y="2444849"/>
            <a:ext cx="5920822" cy="3791094"/>
            <a:chOff x="2655898" y="2444849"/>
            <a:chExt cx="5920822" cy="37910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DDF217-6316-4C63-45C1-BF7DEA07D73E}"/>
                </a:ext>
              </a:extLst>
            </p:cNvPr>
            <p:cNvSpPr txBox="1"/>
            <p:nvPr/>
          </p:nvSpPr>
          <p:spPr>
            <a:xfrm>
              <a:off x="2655898" y="2444849"/>
              <a:ext cx="10415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err="1">
                  <a:solidFill>
                    <a:srgbClr val="4472C4"/>
                  </a:solidFill>
                  <a:latin typeface="Open Sans" panose="020B0606030504020204" pitchFamily="34" charset="0"/>
                </a:rPr>
                <a:t>Workflow</a:t>
              </a:r>
              <a:endParaRPr lang="en-US" sz="1400" b="1" dirty="0">
                <a:solidFill>
                  <a:srgbClr val="4472C4"/>
                </a:solidFill>
                <a:latin typeface="Open Sans" panose="020B0606030504020204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668E752-EB83-EC47-7404-7A9B4BA63DB8}"/>
                </a:ext>
              </a:extLst>
            </p:cNvPr>
            <p:cNvGrpSpPr/>
            <p:nvPr/>
          </p:nvGrpSpPr>
          <p:grpSpPr>
            <a:xfrm>
              <a:off x="2745936" y="2748971"/>
              <a:ext cx="5830784" cy="3486972"/>
              <a:chOff x="1460665" y="2688202"/>
              <a:chExt cx="5830784" cy="3486972"/>
            </a:xfrm>
          </p:grpSpPr>
          <p:pic>
            <p:nvPicPr>
              <p:cNvPr id="36" name="Picture 35" descr="A diagram of a process&#10;&#10;Description automatically generated">
                <a:extLst>
                  <a:ext uri="{FF2B5EF4-FFF2-40B4-BE49-F238E27FC236}">
                    <a16:creationId xmlns:a16="http://schemas.microsoft.com/office/drawing/2014/main" id="{DA162C19-CCFD-B383-E8C4-7AEA3799D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60" b="1222"/>
              <a:stretch/>
            </p:blipFill>
            <p:spPr>
              <a:xfrm>
                <a:off x="1985192" y="2830356"/>
                <a:ext cx="4781730" cy="32400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E5B98B8-F4B9-5ABD-3989-0A7F45D008EF}"/>
                  </a:ext>
                </a:extLst>
              </p:cNvPr>
              <p:cNvSpPr/>
              <p:nvPr/>
            </p:nvSpPr>
            <p:spPr>
              <a:xfrm>
                <a:off x="1460665" y="2688202"/>
                <a:ext cx="5830784" cy="348697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E9AFE6B1-3D3C-A885-BE9B-44D23CDAFA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10925" y="3230017"/>
            <a:ext cx="1552767" cy="933094"/>
          </a:xfrm>
          <a:prstGeom prst="curvedConnector3">
            <a:avLst>
              <a:gd name="adj1" fmla="val 50000"/>
            </a:avLst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4CB748-0245-76DF-AAA7-117FE604C07B}"/>
              </a:ext>
            </a:extLst>
          </p:cNvPr>
          <p:cNvSpPr txBox="1"/>
          <p:nvPr/>
        </p:nvSpPr>
        <p:spPr>
          <a:xfrm>
            <a:off x="655694" y="3696564"/>
            <a:ext cx="185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 err="1">
                <a:solidFill>
                  <a:srgbClr val="4472C4"/>
                </a:solidFill>
              </a:rPr>
              <a:t>The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reads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from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the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</a:p>
          <a:p>
            <a:r>
              <a:rPr lang="pt-PT" sz="1600" b="1" dirty="0">
                <a:solidFill>
                  <a:srgbClr val="4472C4"/>
                </a:solidFill>
              </a:rPr>
              <a:t>RNA </a:t>
            </a:r>
            <a:r>
              <a:rPr lang="pt-PT" sz="1600" b="1" dirty="0" err="1">
                <a:solidFill>
                  <a:srgbClr val="4472C4"/>
                </a:solidFill>
              </a:rPr>
              <a:t>sequencing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</a:p>
          <a:p>
            <a:r>
              <a:rPr lang="pt-PT" sz="1600" b="1" dirty="0" err="1">
                <a:solidFill>
                  <a:srgbClr val="4472C4"/>
                </a:solidFill>
              </a:rPr>
              <a:t>experiment</a:t>
            </a:r>
            <a:endParaRPr lang="en-US" sz="1600" b="1" dirty="0">
              <a:solidFill>
                <a:srgbClr val="4472C4"/>
              </a:solidFill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53FBE7C5-B896-CAD1-6FF1-37C660F8ED8E}"/>
              </a:ext>
            </a:extLst>
          </p:cNvPr>
          <p:cNvCxnSpPr>
            <a:cxnSpLocks/>
          </p:cNvCxnSpPr>
          <p:nvPr/>
        </p:nvCxnSpPr>
        <p:spPr>
          <a:xfrm>
            <a:off x="6680191" y="3672814"/>
            <a:ext cx="2391129" cy="650300"/>
          </a:xfrm>
          <a:prstGeom prst="curvedConnector3">
            <a:avLst>
              <a:gd name="adj1" fmla="val 66389"/>
            </a:avLst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B511CE2-D7B6-4C7D-40F9-BF26B4DE2E31}"/>
              </a:ext>
            </a:extLst>
          </p:cNvPr>
          <p:cNvSpPr txBox="1"/>
          <p:nvPr/>
        </p:nvSpPr>
        <p:spPr>
          <a:xfrm>
            <a:off x="9036739" y="4022663"/>
            <a:ext cx="1770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472C4"/>
                </a:solidFill>
              </a:rPr>
              <a:t>Removal of genes that have null reads across all samples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DF5CF1-2518-2256-5F94-04EDC02B95CA}"/>
              </a:ext>
            </a:extLst>
          </p:cNvPr>
          <p:cNvCxnSpPr>
            <a:cxnSpLocks/>
          </p:cNvCxnSpPr>
          <p:nvPr/>
        </p:nvCxnSpPr>
        <p:spPr>
          <a:xfrm>
            <a:off x="6692066" y="3067775"/>
            <a:ext cx="2232178" cy="0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DD924C1-7092-C17A-E574-A42CF6B25F7A}"/>
              </a:ext>
            </a:extLst>
          </p:cNvPr>
          <p:cNvSpPr txBox="1"/>
          <p:nvPr/>
        </p:nvSpPr>
        <p:spPr>
          <a:xfrm>
            <a:off x="8970622" y="2489043"/>
            <a:ext cx="2465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472C4"/>
                </a:solidFill>
              </a:rPr>
              <a:t>An object used to store the input values, intermediate calculations and results of the analysis of differential expression. 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DD603A16-B013-A582-F9E5-786567D59530}"/>
              </a:ext>
            </a:extLst>
          </p:cNvPr>
          <p:cNvCxnSpPr/>
          <p:nvPr/>
        </p:nvCxnSpPr>
        <p:spPr>
          <a:xfrm rot="10800000">
            <a:off x="2271326" y="5339704"/>
            <a:ext cx="3370218" cy="754989"/>
          </a:xfrm>
          <a:prstGeom prst="curvedConnector3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0700F20-2F18-88C0-3930-2284ADE916AB}"/>
              </a:ext>
            </a:extLst>
          </p:cNvPr>
          <p:cNvSpPr txBox="1"/>
          <p:nvPr/>
        </p:nvSpPr>
        <p:spPr>
          <a:xfrm>
            <a:off x="1076466" y="4962491"/>
            <a:ext cx="1656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 err="1">
                <a:solidFill>
                  <a:srgbClr val="4472C4"/>
                </a:solidFill>
              </a:rPr>
              <a:t>Acquire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the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differential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expressed</a:t>
            </a:r>
            <a:r>
              <a:rPr lang="pt-PT" sz="1600" b="1" dirty="0">
                <a:solidFill>
                  <a:srgbClr val="4472C4"/>
                </a:solidFill>
              </a:rPr>
              <a:t> genes</a:t>
            </a:r>
            <a:endParaRPr lang="en-US" sz="16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70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C0533-3CC6-A7AC-22B9-E2D338C4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4FAB4C-79DB-98EB-C0A0-BBCD05B6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ADBA3BA-CD33-FE4A-B280-F60D8A343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90BA1-F4AE-3257-9359-4CAEDA14C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F0E03-7299-5DF2-640D-A049BF9E0716}"/>
              </a:ext>
            </a:extLst>
          </p:cNvPr>
          <p:cNvSpPr txBox="1"/>
          <p:nvPr/>
        </p:nvSpPr>
        <p:spPr>
          <a:xfrm>
            <a:off x="565574" y="38500"/>
            <a:ext cx="805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</a:t>
            </a:r>
            <a:r>
              <a:rPr lang="pt-PT" sz="3200" b="1" dirty="0" err="1"/>
              <a:t>Information</a:t>
            </a:r>
            <a:r>
              <a:rPr lang="pt-PT" sz="3200" b="1" dirty="0"/>
              <a:t> </a:t>
            </a:r>
            <a:r>
              <a:rPr lang="pt-PT" sz="3200" b="1" dirty="0" err="1"/>
              <a:t>necessary</a:t>
            </a:r>
            <a:r>
              <a:rPr lang="pt-PT" sz="3200" b="1" dirty="0"/>
              <a:t> for </a:t>
            </a:r>
            <a:r>
              <a:rPr lang="pt-PT" sz="3200" b="1" dirty="0" err="1"/>
              <a:t>the</a:t>
            </a:r>
            <a:r>
              <a:rPr lang="pt-PT" sz="3200" b="1" dirty="0"/>
              <a:t> </a:t>
            </a:r>
            <a:r>
              <a:rPr lang="pt-PT" sz="3200" b="1" dirty="0" err="1"/>
              <a:t>DESeq</a:t>
            </a:r>
            <a:r>
              <a:rPr lang="pt-PT" sz="3200" b="1" dirty="0"/>
              <a:t> </a:t>
            </a:r>
            <a:r>
              <a:rPr lang="pt-PT" sz="3200" b="1" dirty="0" err="1"/>
              <a:t>Object</a:t>
            </a:r>
            <a:endParaRPr lang="en-US" sz="3200" b="1" dirty="0"/>
          </a:p>
        </p:txBody>
      </p:sp>
      <p:pic>
        <p:nvPicPr>
          <p:cNvPr id="5" name="Picture 4" descr="A pencil and paper with a light bulb&#10;&#10;Description automatically generated">
            <a:extLst>
              <a:ext uri="{FF2B5EF4-FFF2-40B4-BE49-F238E27FC236}">
                <a16:creationId xmlns:a16="http://schemas.microsoft.com/office/drawing/2014/main" id="{243FDDAC-1914-88CD-7A43-F23BE2B9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40" y="3224709"/>
            <a:ext cx="1101079" cy="1101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C10E2-56A1-3710-02FB-BB09A7CC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846270"/>
            <a:ext cx="6261572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8378-8863-837D-1626-08EBCF834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24"/>
          <a:stretch/>
        </p:blipFill>
        <p:spPr>
          <a:xfrm>
            <a:off x="1645453" y="4069054"/>
            <a:ext cx="3651044" cy="200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E5DBF2-7CDA-97AF-E420-298826B75742}"/>
              </a:ext>
            </a:extLst>
          </p:cNvPr>
          <p:cNvSpPr txBox="1"/>
          <p:nvPr/>
        </p:nvSpPr>
        <p:spPr>
          <a:xfrm>
            <a:off x="1819958" y="846270"/>
            <a:ext cx="1587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>
                <a:solidFill>
                  <a:schemeClr val="accent1"/>
                </a:solidFill>
              </a:rPr>
              <a:t>Count</a:t>
            </a:r>
            <a:r>
              <a:rPr lang="pt-PT" sz="2000" b="1" dirty="0">
                <a:solidFill>
                  <a:schemeClr val="accent1"/>
                </a:solidFill>
              </a:rPr>
              <a:t> </a:t>
            </a:r>
            <a:r>
              <a:rPr lang="pt-PT" sz="2000" b="1" dirty="0" err="1">
                <a:solidFill>
                  <a:schemeClr val="accent1"/>
                </a:solidFill>
              </a:rPr>
              <a:t>Matrix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4E37D-8DEF-552A-E253-C02A18F30939}"/>
              </a:ext>
            </a:extLst>
          </p:cNvPr>
          <p:cNvSpPr txBox="1"/>
          <p:nvPr/>
        </p:nvSpPr>
        <p:spPr>
          <a:xfrm>
            <a:off x="1839422" y="3624972"/>
            <a:ext cx="2115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>
                <a:solidFill>
                  <a:schemeClr val="accent1"/>
                </a:solidFill>
              </a:rPr>
              <a:t>Study</a:t>
            </a:r>
            <a:r>
              <a:rPr lang="pt-PT" sz="2000" b="1" dirty="0">
                <a:solidFill>
                  <a:schemeClr val="accent1"/>
                </a:solidFill>
              </a:rPr>
              <a:t> </a:t>
            </a:r>
            <a:r>
              <a:rPr lang="pt-PT" sz="2000" b="1" dirty="0" err="1">
                <a:solidFill>
                  <a:schemeClr val="accent1"/>
                </a:solidFill>
              </a:rPr>
              <a:t>information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4F2E40-1161-AA1F-40C1-56832834CCEC}"/>
              </a:ext>
            </a:extLst>
          </p:cNvPr>
          <p:cNvCxnSpPr/>
          <p:nvPr/>
        </p:nvCxnSpPr>
        <p:spPr>
          <a:xfrm>
            <a:off x="3984771" y="3811527"/>
            <a:ext cx="1812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2C1E2F-4C9E-D271-1570-FCAB5DBFF941}"/>
              </a:ext>
            </a:extLst>
          </p:cNvPr>
          <p:cNvSpPr txBox="1"/>
          <p:nvPr/>
        </p:nvSpPr>
        <p:spPr>
          <a:xfrm>
            <a:off x="6023412" y="3628123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>
                <a:solidFill>
                  <a:schemeClr val="accent1"/>
                </a:solidFill>
              </a:rPr>
              <a:t>Study</a:t>
            </a:r>
            <a:r>
              <a:rPr lang="pt-PT" sz="2000" b="1" dirty="0">
                <a:solidFill>
                  <a:schemeClr val="accent1"/>
                </a:solidFill>
              </a:rPr>
              <a:t> design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47D8EC-5F0F-7AB5-C9D6-6B244439D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993" y="4544227"/>
            <a:ext cx="3116571" cy="4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45CCD-06AC-4BDB-527B-591CDC44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613" y="4238150"/>
            <a:ext cx="64021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40FE5-36D1-5084-7B5F-D93A95E0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CF24CA-BC90-2D50-BEA4-36B111B8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4885EC3-3852-51F7-EC8E-03F14A638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F3CD-5EB6-D530-D1A7-BCE014914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CE04-25E9-AD0E-0D11-E6D5BA563D77}"/>
              </a:ext>
            </a:extLst>
          </p:cNvPr>
          <p:cNvSpPr txBox="1"/>
          <p:nvPr/>
        </p:nvSpPr>
        <p:spPr>
          <a:xfrm>
            <a:off x="565574" y="38500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DE </a:t>
            </a:r>
            <a:r>
              <a:rPr lang="pt-PT" sz="3200" b="1" dirty="0" err="1"/>
              <a:t>results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F156A-EF42-CE26-1929-3176A9A551E2}"/>
              </a:ext>
            </a:extLst>
          </p:cNvPr>
          <p:cNvSpPr txBox="1"/>
          <p:nvPr/>
        </p:nvSpPr>
        <p:spPr>
          <a:xfrm>
            <a:off x="5944290" y="1128132"/>
            <a:ext cx="461798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dot represents a gene;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statistically significant genes will be towards the top;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upregulated genes will be towards the right;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downregulated genes are towards the left;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Fold change equal to 0 means that the expression does not change.</a:t>
            </a:r>
          </a:p>
          <a:p>
            <a:pPr>
              <a:buClr>
                <a:schemeClr val="bg1"/>
              </a:buClr>
            </a:pPr>
            <a:endParaRPr lang="en-US" dirty="0"/>
          </a:p>
          <a:p>
            <a:pPr>
              <a:buClr>
                <a:schemeClr val="bg1"/>
              </a:buClr>
            </a:pPr>
            <a:endParaRPr lang="en-US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45B33-5064-EC71-496C-26787FE4C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4"/>
          <a:stretch/>
        </p:blipFill>
        <p:spPr>
          <a:xfrm>
            <a:off x="1147731" y="1355867"/>
            <a:ext cx="4541307" cy="39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FE97-2135-582D-306C-ED78571E7207}"/>
              </a:ext>
            </a:extLst>
          </p:cNvPr>
          <p:cNvSpPr txBox="1"/>
          <p:nvPr/>
        </p:nvSpPr>
        <p:spPr>
          <a:xfrm>
            <a:off x="757053" y="734107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9BE17"/>
                </a:solidFill>
                <a:effectLst/>
                <a:latin typeface="Open Sans" panose="020B0606030504020204" pitchFamily="34" charset="0"/>
              </a:rPr>
              <a:t>Volcano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8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A1527-02AC-3885-998C-BC78FA239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0FD31C-4A0F-1EE4-CF9A-D8472A7A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6392B66-FE60-DFDF-35B5-3003DDD1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D1B67-7D78-E43A-D59E-A1220CBE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FD302-739B-5BC5-FFEA-26D35A1EAEB3}"/>
              </a:ext>
            </a:extLst>
          </p:cNvPr>
          <p:cNvSpPr txBox="1"/>
          <p:nvPr/>
        </p:nvSpPr>
        <p:spPr>
          <a:xfrm>
            <a:off x="565574" y="38500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DESeq2</a:t>
            </a:r>
            <a:endParaRPr 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000AA-CCF3-1CF1-0E4A-0E7D915E0A2E}"/>
              </a:ext>
            </a:extLst>
          </p:cNvPr>
          <p:cNvSpPr txBox="1"/>
          <p:nvPr/>
        </p:nvSpPr>
        <p:spPr>
          <a:xfrm>
            <a:off x="852054" y="937140"/>
            <a:ext cx="103107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Let's get a count matrix from an RNA sequencing experiment from the National Center for Biotechnology Information repository!</a:t>
            </a:r>
          </a:p>
          <a:p>
            <a:endParaRPr lang="en-US" dirty="0"/>
          </a:p>
          <a:p>
            <a:r>
              <a:rPr lang="en-US" dirty="0"/>
              <a:t>Dataset: </a:t>
            </a:r>
            <a:r>
              <a:rPr lang="en-US" sz="1400" dirty="0">
                <a:hlinkClick r:id="rId2"/>
              </a:rPr>
              <a:t>https://www.ncbi.nlm.nih.gov/geo/query/acc.cgi?acc=GSE232750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B2FCE-2065-C193-27C7-26F5A8FD5E73}"/>
              </a:ext>
            </a:extLst>
          </p:cNvPr>
          <p:cNvSpPr txBox="1"/>
          <p:nvPr/>
        </p:nvSpPr>
        <p:spPr>
          <a:xfrm>
            <a:off x="1020758" y="2275002"/>
            <a:ext cx="29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Home - GEO - NCBI (nih.gov)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95F4E4-5CE8-1154-0057-2E460ECF8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5" y="2582779"/>
            <a:ext cx="9223357" cy="3600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D57792-7F58-D224-3E3A-D27EA1152967}"/>
              </a:ext>
            </a:extLst>
          </p:cNvPr>
          <p:cNvSpPr/>
          <p:nvPr/>
        </p:nvSpPr>
        <p:spPr>
          <a:xfrm>
            <a:off x="4215739" y="4382779"/>
            <a:ext cx="2010888" cy="2248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99CA28-B64E-74EE-53BC-2328F55ACC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80"/>
          <a:stretch/>
        </p:blipFill>
        <p:spPr>
          <a:xfrm>
            <a:off x="870542" y="2712870"/>
            <a:ext cx="9872049" cy="34855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972241A-4BA3-61E9-6300-64766D40B368}"/>
              </a:ext>
            </a:extLst>
          </p:cNvPr>
          <p:cNvSpPr/>
          <p:nvPr/>
        </p:nvSpPr>
        <p:spPr>
          <a:xfrm>
            <a:off x="4203864" y="5486401"/>
            <a:ext cx="974284" cy="2248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C2BE72-ABA6-780A-110F-FEBF9C1BB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95"/>
          <a:stretch/>
        </p:blipFill>
        <p:spPr>
          <a:xfrm>
            <a:off x="971647" y="3461554"/>
            <a:ext cx="9632861" cy="20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1BC42-94D1-A16D-2B01-8DEEB5A6A15F}"/>
              </a:ext>
            </a:extLst>
          </p:cNvPr>
          <p:cNvSpPr txBox="1"/>
          <p:nvPr/>
        </p:nvSpPr>
        <p:spPr>
          <a:xfrm>
            <a:off x="736131" y="3542423"/>
            <a:ext cx="1040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R provides a wonderfully flexible programming environment favored by the many researchers who do some form of data analysis as part of their work.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88D86-594A-0B61-9D7E-516DA7124AC0}"/>
              </a:ext>
            </a:extLst>
          </p:cNvPr>
          <p:cNvSpPr txBox="1"/>
          <p:nvPr/>
        </p:nvSpPr>
        <p:spPr>
          <a:xfrm>
            <a:off x="736131" y="1023384"/>
            <a:ext cx="668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R is available for Windows, OS X, and Linux/Unix platforms.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E5119-77C4-97F1-41D2-94E8533FC740}"/>
              </a:ext>
            </a:extLst>
          </p:cNvPr>
          <p:cNvSpPr txBox="1"/>
          <p:nvPr/>
        </p:nvSpPr>
        <p:spPr>
          <a:xfrm>
            <a:off x="736130" y="2511298"/>
            <a:ext cx="1040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R plays a key role in a wide variety of research and data analysis projects because it makes many modern statistical methods, both simple and advanced, readily available and easy to use.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7C770-7BC7-B231-8023-265199F57BE0}"/>
              </a:ext>
            </a:extLst>
          </p:cNvPr>
          <p:cNvSpPr txBox="1"/>
          <p:nvPr/>
        </p:nvSpPr>
        <p:spPr>
          <a:xfrm>
            <a:off x="736131" y="4461389"/>
            <a:ext cx="9353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Perhaps the most appealing feature of R is that any </a:t>
            </a:r>
            <a:r>
              <a:rPr lang="en-US" dirty="0">
                <a:latin typeface="NewBaskerville-Roman"/>
              </a:rPr>
              <a:t>programmers</a:t>
            </a: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 can contribute code in the form of </a:t>
            </a:r>
            <a:r>
              <a:rPr lang="en-US" i="1" kern="1200" dirty="0">
                <a:solidFill>
                  <a:schemeClr val="tx1"/>
                </a:solidFill>
                <a:latin typeface="NewBaskerville-Italic"/>
                <a:ea typeface="+mn-ea"/>
                <a:cs typeface="+mn-cs"/>
              </a:rPr>
              <a:t>packages </a:t>
            </a: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(or </a:t>
            </a:r>
            <a:r>
              <a:rPr lang="en-US" i="1" kern="1200" dirty="0">
                <a:solidFill>
                  <a:schemeClr val="tx1"/>
                </a:solidFill>
                <a:latin typeface="NewBaskerville-Italic"/>
                <a:ea typeface="+mn-ea"/>
                <a:cs typeface="+mn-cs"/>
              </a:rPr>
              <a:t>libraries</a:t>
            </a: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), so the rest of the world has fast access to developments in statistics and data science.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28132-8072-80F1-B6DF-0851EDD9F533}"/>
              </a:ext>
            </a:extLst>
          </p:cNvPr>
          <p:cNvSpPr txBox="1"/>
          <p:nvPr/>
        </p:nvSpPr>
        <p:spPr>
          <a:xfrm>
            <a:off x="554019" y="0"/>
            <a:ext cx="275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LEARN R?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E5E97-D084-FD1F-D69C-B5544CA14DBD}"/>
              </a:ext>
            </a:extLst>
          </p:cNvPr>
          <p:cNvSpPr txBox="1"/>
          <p:nvPr/>
        </p:nvSpPr>
        <p:spPr>
          <a:xfrm>
            <a:off x="736131" y="1749560"/>
            <a:ext cx="651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NewBaskerville-Roman"/>
              </a:rPr>
              <a:t>R </a:t>
            </a:r>
            <a:r>
              <a:rPr lang="pt-PT" dirty="0" err="1">
                <a:latin typeface="NewBaskerville-Roman"/>
              </a:rPr>
              <a:t>is</a:t>
            </a:r>
            <a:r>
              <a:rPr lang="pt-PT" dirty="0">
                <a:latin typeface="NewBaskerville-Roman"/>
              </a:rPr>
              <a:t> free </a:t>
            </a:r>
            <a:r>
              <a:rPr lang="pt-PT" dirty="0" err="1">
                <a:latin typeface="NewBaskerville-Roman"/>
              </a:rPr>
              <a:t>and</a:t>
            </a:r>
            <a:r>
              <a:rPr lang="pt-PT" dirty="0">
                <a:latin typeface="NewBaskerville-Roman"/>
              </a:rPr>
              <a:t> open-</a:t>
            </a:r>
            <a:r>
              <a:rPr lang="pt-PT" dirty="0" err="1">
                <a:latin typeface="NewBaskerville-Roman"/>
              </a:rPr>
              <a:t>source</a:t>
            </a:r>
            <a:r>
              <a:rPr lang="pt-PT" dirty="0">
                <a:latin typeface="NewBaskerville-Roman"/>
              </a:rPr>
              <a:t> software, </a:t>
            </a:r>
            <a:r>
              <a:rPr lang="pt-PT" dirty="0" err="1">
                <a:latin typeface="NewBaskerville-Roman"/>
              </a:rPr>
              <a:t>with</a:t>
            </a:r>
            <a:r>
              <a:rPr lang="pt-PT" dirty="0">
                <a:latin typeface="NewBaskerville-Roman"/>
              </a:rPr>
              <a:t> no </a:t>
            </a:r>
            <a:r>
              <a:rPr lang="pt-PT" dirty="0" err="1">
                <a:latin typeface="NewBaskerville-Roman"/>
              </a:rPr>
              <a:t>license</a:t>
            </a:r>
            <a:r>
              <a:rPr lang="pt-PT" dirty="0">
                <a:latin typeface="NewBaskerville-Roman"/>
              </a:rPr>
              <a:t> </a:t>
            </a:r>
            <a:r>
              <a:rPr lang="pt-PT" dirty="0" err="1">
                <a:latin typeface="NewBaskerville-Roman"/>
              </a:rPr>
              <a:t>restrictions</a:t>
            </a:r>
            <a:r>
              <a:rPr lang="pt-PT" dirty="0">
                <a:latin typeface="NewBaskerville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39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3851-51A3-464D-4A63-93E1E2C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AF583E7-B0C7-2790-FFA8-E6D4843774E8}"/>
              </a:ext>
            </a:extLst>
          </p:cNvPr>
          <p:cNvSpPr txBox="1">
            <a:spLocks/>
          </p:cNvSpPr>
          <p:nvPr/>
        </p:nvSpPr>
        <p:spPr>
          <a:xfrm>
            <a:off x="0" y="2917839"/>
            <a:ext cx="12192000" cy="13356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Time to do some coding!</a:t>
            </a:r>
          </a:p>
          <a:p>
            <a:pPr algn="ctr"/>
            <a:endParaRPr lang="en-US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28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Let’s go back to the R visualization script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15C83-BF84-CC12-B89E-F59F3C1F1A08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15C83-BF84-CC12-B89E-F59F3C1F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1181D9-9449-7975-641F-4EBBEC21B0A7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1181D9-9449-7975-641F-4EBBEC21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733E124D-417F-2557-8015-7B869209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27" y="4627749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FAE43-24B9-1E0B-EE8F-4E6005EF51FD}"/>
              </a:ext>
            </a:extLst>
          </p:cNvPr>
          <p:cNvSpPr txBox="1"/>
          <p:nvPr/>
        </p:nvSpPr>
        <p:spPr>
          <a:xfrm>
            <a:off x="779123" y="2201484"/>
            <a:ext cx="10633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Google Sans"/>
              </a:rPr>
              <a:t>R refers to a programming language as well as the software that runs R code. </a:t>
            </a:r>
          </a:p>
          <a:p>
            <a:pPr algn="ctr"/>
            <a:r>
              <a:rPr lang="en-US" b="0" i="0" dirty="0">
                <a:effectLst/>
                <a:latin typeface="Google Sans"/>
              </a:rPr>
              <a:t>RStudio is a software interface that can make it easier to write R scripts and interact with the R software.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69DFE-F589-64BF-2548-584347F5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90" y="215136"/>
            <a:ext cx="2171837" cy="168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98B1C1-CD8D-4F30-1E5D-D843E3E74465}"/>
              </a:ext>
            </a:extLst>
          </p:cNvPr>
          <p:cNvSpPr txBox="1"/>
          <p:nvPr/>
        </p:nvSpPr>
        <p:spPr>
          <a:xfrm>
            <a:off x="5260515" y="641075"/>
            <a:ext cx="83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 b="1" dirty="0"/>
              <a:t>VS</a:t>
            </a:r>
            <a:endParaRPr lang="en-US" sz="4800" b="1" dirty="0"/>
          </a:p>
        </p:txBody>
      </p:sp>
      <p:pic>
        <p:nvPicPr>
          <p:cNvPr id="2052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2B7C42D4-DCC4-49D5-19E0-4C5A66F6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40" y="292434"/>
            <a:ext cx="4351946" cy="15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Studio - Wikipedia">
            <a:extLst>
              <a:ext uri="{FF2B5EF4-FFF2-40B4-BE49-F238E27FC236}">
                <a16:creationId xmlns:a16="http://schemas.microsoft.com/office/drawing/2014/main" id="{0FBE6187-3D0B-F084-96A4-ED07A86B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19" y="3026929"/>
            <a:ext cx="5173268" cy="36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R User Interface">
            <a:extLst>
              <a:ext uri="{FF2B5EF4-FFF2-40B4-BE49-F238E27FC236}">
                <a16:creationId xmlns:a16="http://schemas.microsoft.com/office/drawing/2014/main" id="{8FD2E276-454E-2961-9590-9CEE205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" y="3106314"/>
            <a:ext cx="6554912" cy="345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4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526F-4482-074C-5FA9-49B6E157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D9614B-FB1E-F8FE-2E65-DAA1D33D454C}"/>
              </a:ext>
            </a:extLst>
          </p:cNvPr>
          <p:cNvSpPr txBox="1">
            <a:spLocks/>
          </p:cNvSpPr>
          <p:nvPr/>
        </p:nvSpPr>
        <p:spPr>
          <a:xfrm>
            <a:off x="0" y="3170712"/>
            <a:ext cx="12191999" cy="15200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</a:rPr>
              <a:t>Time to do some coding!</a:t>
            </a:r>
          </a:p>
          <a:p>
            <a:pPr algn="ctr"/>
            <a:endParaRPr lang="en-US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24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Let’s go open both R and </a:t>
            </a:r>
            <a:r>
              <a:rPr lang="en-US" sz="2400" b="1" dirty="0" err="1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Rstudio</a:t>
            </a:r>
            <a:r>
              <a:rPr lang="en-US" sz="24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 to further understand the differences!</a:t>
            </a:r>
          </a:p>
          <a:p>
            <a:pPr algn="ctr"/>
            <a:endParaRPr lang="en-US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64015-540F-5712-A305-C61FB39A99F0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64015-540F-5712-A305-C61FB39A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4E0517-60F8-BFF7-5DB7-D759A58353B4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4E0517-60F8-BFF7-5DB7-D759A583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069DFE-F589-64BF-2548-584347F5F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628" y="3069000"/>
            <a:ext cx="929198" cy="720000"/>
          </a:xfrm>
          <a:prstGeom prst="rect">
            <a:avLst/>
          </a:prstGeom>
        </p:spPr>
      </p:pic>
      <p:pic>
        <p:nvPicPr>
          <p:cNvPr id="2052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2B7C42D4-DCC4-49D5-19E0-4C5A66F6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12" y="3069000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0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215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Packages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D551A-2234-8B90-EA87-491970EF65ED}"/>
              </a:ext>
            </a:extLst>
          </p:cNvPr>
          <p:cNvSpPr txBox="1"/>
          <p:nvPr/>
        </p:nvSpPr>
        <p:spPr>
          <a:xfrm>
            <a:off x="809286" y="1056241"/>
            <a:ext cx="10352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Packages are the fundamental units of reproducible R code. They include reusable R functions, the documentation that describes how to use them, and sample data.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652153-8997-3B70-C010-398C3D2B5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9" r="68321"/>
          <a:stretch/>
        </p:blipFill>
        <p:spPr>
          <a:xfrm>
            <a:off x="7097603" y="1979571"/>
            <a:ext cx="4224864" cy="3822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33EC-17A0-9677-84E3-0E8A50FFFE90}"/>
              </a:ext>
            </a:extLst>
          </p:cNvPr>
          <p:cNvSpPr txBox="1"/>
          <p:nvPr/>
        </p:nvSpPr>
        <p:spPr>
          <a:xfrm>
            <a:off x="937116" y="1922401"/>
            <a:ext cx="5515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Once</a:t>
            </a:r>
            <a:r>
              <a:rPr lang="pt-PT" dirty="0"/>
              <a:t> a package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installed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don’t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</a:t>
            </a:r>
            <a:r>
              <a:rPr lang="pt-PT" dirty="0" err="1"/>
              <a:t>install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</a:p>
          <a:p>
            <a:r>
              <a:rPr lang="pt-PT" dirty="0" err="1"/>
              <a:t>again</a:t>
            </a:r>
            <a:r>
              <a:rPr lang="pt-PT" dirty="0"/>
              <a:t> in </a:t>
            </a:r>
            <a:r>
              <a:rPr lang="pt-PT" dirty="0" err="1"/>
              <a:t>our</a:t>
            </a:r>
            <a:r>
              <a:rPr lang="pt-PT" dirty="0"/>
              <a:t> R </a:t>
            </a:r>
            <a:r>
              <a:rPr lang="pt-PT" dirty="0" err="1"/>
              <a:t>studio</a:t>
            </a:r>
            <a:r>
              <a:rPr lang="pt-PT" dirty="0"/>
              <a:t>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E3528-B81A-8AA9-1D7C-C01F6177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95" y="2561759"/>
            <a:ext cx="342555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39205C-99DA-0CF0-5FF6-1E6EA35A958A}"/>
              </a:ext>
            </a:extLst>
          </p:cNvPr>
          <p:cNvSpPr txBox="1"/>
          <p:nvPr/>
        </p:nvSpPr>
        <p:spPr>
          <a:xfrm>
            <a:off x="869533" y="311596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>
                <a:solidFill>
                  <a:srgbClr val="F9BE17"/>
                </a:solidFill>
              </a:rPr>
              <a:t>BUT…</a:t>
            </a:r>
            <a:endParaRPr lang="en-US" sz="2800" b="1" dirty="0">
              <a:solidFill>
                <a:srgbClr val="F9BE1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E5D30-8ABF-F776-1238-A2ECF441B2AE}"/>
              </a:ext>
            </a:extLst>
          </p:cNvPr>
          <p:cNvSpPr txBox="1"/>
          <p:nvPr/>
        </p:nvSpPr>
        <p:spPr>
          <a:xfrm>
            <a:off x="789445" y="3816095"/>
            <a:ext cx="2463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 err="1"/>
              <a:t>We</a:t>
            </a:r>
            <a:r>
              <a:rPr lang="pt-PT" sz="2000" b="1" dirty="0"/>
              <a:t> </a:t>
            </a:r>
            <a:r>
              <a:rPr lang="pt-PT" sz="2000" b="1" dirty="0" err="1"/>
              <a:t>always</a:t>
            </a:r>
            <a:r>
              <a:rPr lang="pt-PT" sz="2000" b="1" dirty="0"/>
              <a:t> </a:t>
            </a:r>
            <a:r>
              <a:rPr lang="pt-PT" sz="2000" b="1" dirty="0" err="1"/>
              <a:t>need</a:t>
            </a:r>
            <a:r>
              <a:rPr lang="pt-PT" sz="2000" b="1" dirty="0"/>
              <a:t> to </a:t>
            </a:r>
            <a:r>
              <a:rPr lang="pt-PT" sz="2000" b="1" dirty="0" err="1"/>
              <a:t>call</a:t>
            </a:r>
            <a:r>
              <a:rPr lang="pt-PT" sz="2000" b="1" dirty="0"/>
              <a:t> a </a:t>
            </a:r>
            <a:r>
              <a:rPr lang="pt-PT" sz="2000" b="1" dirty="0" err="1"/>
              <a:t>library</a:t>
            </a:r>
            <a:r>
              <a:rPr lang="pt-PT" sz="2000" b="1" dirty="0"/>
              <a:t> in </a:t>
            </a:r>
            <a:r>
              <a:rPr lang="pt-PT" sz="2000" b="1" dirty="0" err="1"/>
              <a:t>order</a:t>
            </a:r>
            <a:r>
              <a:rPr lang="pt-PT" sz="2000" b="1" dirty="0"/>
              <a:t> to </a:t>
            </a:r>
            <a:r>
              <a:rPr lang="pt-PT" sz="2000" b="1" dirty="0" err="1"/>
              <a:t>run</a:t>
            </a:r>
            <a:r>
              <a:rPr lang="pt-PT" sz="2000" b="1" dirty="0"/>
              <a:t> </a:t>
            </a:r>
            <a:r>
              <a:rPr lang="pt-PT" sz="2000" b="1" dirty="0" err="1"/>
              <a:t>specific</a:t>
            </a:r>
            <a:r>
              <a:rPr lang="pt-PT" sz="2000" b="1" dirty="0"/>
              <a:t> </a:t>
            </a:r>
            <a:r>
              <a:rPr lang="pt-PT" sz="2000" b="1" dirty="0" err="1"/>
              <a:t>functions</a:t>
            </a:r>
            <a:r>
              <a:rPr lang="pt-PT" sz="2000" b="1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23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872B0-ED14-CE62-304E-A09A68F4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29F479-A21A-9C3C-47DE-390395D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EBBA92F-048D-3208-FFAB-8B737862D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A2F74-2E36-C071-3907-9C690B4D9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7D02-B634-2366-5F7C-AF45FED7C43F}"/>
              </a:ext>
            </a:extLst>
          </p:cNvPr>
          <p:cNvSpPr txBox="1"/>
          <p:nvPr/>
        </p:nvSpPr>
        <p:spPr>
          <a:xfrm>
            <a:off x="565574" y="38500"/>
            <a:ext cx="4720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Packages - </a:t>
            </a:r>
            <a:r>
              <a:rPr lang="pt-PT" sz="3200" b="1" dirty="0" err="1"/>
              <a:t>BiocManager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4BA10-BAB6-0952-B184-93926CDB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26" b="6195"/>
          <a:stretch/>
        </p:blipFill>
        <p:spPr>
          <a:xfrm>
            <a:off x="1547598" y="711567"/>
            <a:ext cx="8582721" cy="2778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11578-12ED-6412-F973-2FBE0D8C9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3"/>
          <a:stretch/>
        </p:blipFill>
        <p:spPr>
          <a:xfrm>
            <a:off x="3665602" y="3624764"/>
            <a:ext cx="4857396" cy="2520000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B4EE3C-136F-0FAE-1529-4D63634AFD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5713" y="4113226"/>
            <a:ext cx="2728130" cy="1805300"/>
          </a:xfrm>
          <a:prstGeom prst="curvedConnector3">
            <a:avLst/>
          </a:prstGeom>
          <a:ln w="28575">
            <a:solidFill>
              <a:srgbClr val="F9BE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D05505-3E55-74B4-D2EC-144E819EA86B}"/>
              </a:ext>
            </a:extLst>
          </p:cNvPr>
          <p:cNvSpPr txBox="1"/>
          <p:nvPr/>
        </p:nvSpPr>
        <p:spPr>
          <a:xfrm>
            <a:off x="1225865" y="1246550"/>
            <a:ext cx="2564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https://www.bioconductor.org/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8FC98B-572A-2E93-86E2-D6CB43F703F9}"/>
              </a:ext>
            </a:extLst>
          </p:cNvPr>
          <p:cNvSpPr txBox="1"/>
          <p:nvPr/>
        </p:nvSpPr>
        <p:spPr>
          <a:xfrm>
            <a:off x="2425286" y="4157259"/>
            <a:ext cx="4283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https://www.bioconductor.org/packages/release/bioc/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99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files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F8B3-2224-BCF7-707F-BDA5B48A2FD3}"/>
              </a:ext>
            </a:extLst>
          </p:cNvPr>
          <p:cNvSpPr txBox="1"/>
          <p:nvPr/>
        </p:nvSpPr>
        <p:spPr>
          <a:xfrm>
            <a:off x="820649" y="991013"/>
            <a:ext cx="101303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9BE17"/>
                </a:solidFill>
              </a:rPr>
              <a:t>To open a .</a:t>
            </a:r>
            <a:r>
              <a:rPr lang="pt-PT" sz="2400" b="1" dirty="0" err="1">
                <a:solidFill>
                  <a:srgbClr val="F9BE17"/>
                </a:solidFill>
              </a:rPr>
              <a:t>txt</a:t>
            </a:r>
            <a:r>
              <a:rPr lang="pt-PT" sz="2400" b="1" dirty="0">
                <a:solidFill>
                  <a:srgbClr val="F9BE17"/>
                </a:solidFill>
              </a:rPr>
              <a:t> file:</a:t>
            </a:r>
          </a:p>
          <a:p>
            <a:endParaRPr lang="pt-PT" dirty="0"/>
          </a:p>
          <a:p>
            <a:r>
              <a:rPr lang="en-US" dirty="0"/>
              <a:t># Install utils package</a:t>
            </a:r>
          </a:p>
          <a:p>
            <a:r>
              <a:rPr lang="en-US" dirty="0" err="1"/>
              <a:t>install.packages</a:t>
            </a:r>
            <a:r>
              <a:rPr lang="en-US" dirty="0"/>
              <a:t>(" utils ")</a:t>
            </a:r>
          </a:p>
          <a:p>
            <a:endParaRPr lang="en-US" dirty="0"/>
          </a:p>
          <a:p>
            <a:r>
              <a:rPr lang="en-US" dirty="0"/>
              <a:t># Access utils package</a:t>
            </a:r>
          </a:p>
          <a:p>
            <a:r>
              <a:rPr lang="en-US" dirty="0"/>
              <a:t>library(utils)</a:t>
            </a:r>
          </a:p>
          <a:p>
            <a:endParaRPr lang="en-US" dirty="0"/>
          </a:p>
          <a:p>
            <a:r>
              <a:rPr lang="en-US" dirty="0"/>
              <a:t>Now, depending if the txt file has decimals, a header, and other factors, three functions can be selected:</a:t>
            </a:r>
          </a:p>
          <a:p>
            <a:endParaRPr lang="en-US" dirty="0"/>
          </a:p>
          <a:p>
            <a:r>
              <a:rPr lang="en-US" dirty="0"/>
              <a:t># Read data from .xlsx sheet called "Year1" as data frame and assign to object</a:t>
            </a:r>
          </a:p>
          <a:p>
            <a:endParaRPr lang="en-US" dirty="0"/>
          </a:p>
          <a:p>
            <a:r>
              <a:rPr lang="en-US" dirty="0"/>
              <a:t>1. Data &lt;- </a:t>
            </a:r>
            <a:r>
              <a:rPr lang="en-US" dirty="0" err="1"/>
              <a:t>read.delim</a:t>
            </a:r>
            <a:r>
              <a:rPr lang="en-US" dirty="0"/>
              <a:t>(file = "my_file.txt", header = TRUE, </a:t>
            </a:r>
            <a:r>
              <a:rPr lang="en-US" dirty="0" err="1"/>
              <a:t>sep</a:t>
            </a:r>
            <a:r>
              <a:rPr lang="en-US" dirty="0"/>
              <a:t> = "t", dec = ".")</a:t>
            </a:r>
          </a:p>
          <a:p>
            <a:endParaRPr lang="en-US" dirty="0"/>
          </a:p>
          <a:p>
            <a:r>
              <a:rPr lang="en-US" dirty="0"/>
              <a:t>2. Data &lt;- read.delim2(file = "my_file.txt", header = TRUE, </a:t>
            </a:r>
            <a:r>
              <a:rPr lang="en-US" dirty="0" err="1"/>
              <a:t>sep</a:t>
            </a:r>
            <a:r>
              <a:rPr lang="en-US" dirty="0"/>
              <a:t> = "t", dec = ",")</a:t>
            </a:r>
          </a:p>
          <a:p>
            <a:endParaRPr lang="en-US" dirty="0"/>
          </a:p>
          <a:p>
            <a:r>
              <a:rPr lang="en-US" dirty="0"/>
              <a:t>3. Data &lt;- </a:t>
            </a:r>
            <a:r>
              <a:rPr lang="en-US" dirty="0" err="1"/>
              <a:t>read.table</a:t>
            </a:r>
            <a:r>
              <a:rPr lang="en-US" dirty="0"/>
              <a:t>(file = "my_file.txt", header = TRUE)</a:t>
            </a:r>
          </a:p>
        </p:txBody>
      </p:sp>
    </p:spTree>
    <p:extLst>
      <p:ext uri="{BB962C8B-B14F-4D97-AF65-F5344CB8AC3E}">
        <p14:creationId xmlns:p14="http://schemas.microsoft.com/office/powerpoint/2010/main" val="246492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files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F8B3-2224-BCF7-707F-BDA5B48A2FD3}"/>
              </a:ext>
            </a:extLst>
          </p:cNvPr>
          <p:cNvSpPr txBox="1"/>
          <p:nvPr/>
        </p:nvSpPr>
        <p:spPr>
          <a:xfrm>
            <a:off x="962163" y="1246550"/>
            <a:ext cx="97929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9BE17"/>
                </a:solidFill>
              </a:rPr>
              <a:t>To open a CSV file:</a:t>
            </a:r>
          </a:p>
          <a:p>
            <a:endParaRPr lang="pt-PT" dirty="0"/>
          </a:p>
          <a:p>
            <a:r>
              <a:rPr lang="en-US" dirty="0"/>
              <a:t># Install </a:t>
            </a:r>
            <a:r>
              <a:rPr lang="en-US" dirty="0" err="1"/>
              <a:t>readr</a:t>
            </a:r>
            <a:r>
              <a:rPr lang="en-US" dirty="0"/>
              <a:t> package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readr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Access </a:t>
            </a:r>
            <a:r>
              <a:rPr lang="en-US" dirty="0" err="1"/>
              <a:t>readr</a:t>
            </a:r>
            <a:r>
              <a:rPr lang="en-US" dirty="0"/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.csv file into R as data frame</a:t>
            </a:r>
          </a:p>
          <a:p>
            <a:r>
              <a:rPr lang="en-US" dirty="0"/>
              <a:t>Data &lt;- </a:t>
            </a:r>
            <a:r>
              <a:rPr lang="en-US" dirty="0" err="1"/>
              <a:t>read_csv</a:t>
            </a:r>
            <a:r>
              <a:rPr lang="en-US" dirty="0"/>
              <a:t>(“transcriptomics.csv")</a:t>
            </a:r>
          </a:p>
          <a:p>
            <a:endParaRPr lang="en-US" dirty="0"/>
          </a:p>
          <a:p>
            <a:r>
              <a:rPr lang="en-US" dirty="0"/>
              <a:t># Read .csv data file into R from a website</a:t>
            </a:r>
          </a:p>
          <a:p>
            <a:r>
              <a:rPr lang="en-US" dirty="0"/>
              <a:t>data &lt;- </a:t>
            </a:r>
            <a:r>
              <a:rPr lang="en-US" dirty="0" err="1"/>
              <a:t>read_csv</a:t>
            </a:r>
            <a:r>
              <a:rPr lang="en-US" dirty="0"/>
              <a:t>("https://raw.githubusercontent.com/tutorial/transcriptomics.csv ")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E85DAC5-B9DD-E0F6-F72A-617554FDC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66858" y="2893690"/>
            <a:ext cx="2329543" cy="1689196"/>
          </a:xfrm>
          <a:prstGeom prst="curvedConnector3">
            <a:avLst/>
          </a:prstGeom>
          <a:ln w="28575">
            <a:solidFill>
              <a:srgbClr val="F9BE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AB7454-30F7-347C-80BC-23C7DB6667CD}"/>
              </a:ext>
            </a:extLst>
          </p:cNvPr>
          <p:cNvSpPr txBox="1"/>
          <p:nvPr/>
        </p:nvSpPr>
        <p:spPr>
          <a:xfrm>
            <a:off x="7779651" y="2470232"/>
            <a:ext cx="368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We</a:t>
            </a:r>
            <a:r>
              <a:rPr lang="pt-PT" b="1" dirty="0"/>
              <a:t> </a:t>
            </a:r>
            <a:r>
              <a:rPr lang="pt-PT" b="1" dirty="0" err="1"/>
              <a:t>will</a:t>
            </a:r>
            <a:r>
              <a:rPr lang="pt-PT" b="1" dirty="0"/>
              <a:t> use </a:t>
            </a:r>
            <a:r>
              <a:rPr lang="pt-PT" b="1" dirty="0" err="1"/>
              <a:t>this</a:t>
            </a:r>
            <a:r>
              <a:rPr lang="pt-PT" b="1" dirty="0"/>
              <a:t> </a:t>
            </a:r>
            <a:r>
              <a:rPr lang="pt-PT" b="1" dirty="0" err="1"/>
              <a:t>method</a:t>
            </a:r>
            <a:r>
              <a:rPr lang="pt-PT" b="1" dirty="0"/>
              <a:t> in </a:t>
            </a:r>
            <a:r>
              <a:rPr lang="pt-PT" b="1" dirty="0" err="1"/>
              <a:t>our</a:t>
            </a:r>
            <a:r>
              <a:rPr lang="pt-PT" b="1" dirty="0"/>
              <a:t> script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538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files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F8B3-2224-BCF7-707F-BDA5B48A2FD3}"/>
              </a:ext>
            </a:extLst>
          </p:cNvPr>
          <p:cNvSpPr txBox="1"/>
          <p:nvPr/>
        </p:nvSpPr>
        <p:spPr>
          <a:xfrm>
            <a:off x="907735" y="1398307"/>
            <a:ext cx="97929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9BE17"/>
                </a:solidFill>
              </a:rPr>
              <a:t>To open a .</a:t>
            </a:r>
            <a:r>
              <a:rPr lang="pt-PT" sz="2400" b="1" dirty="0" err="1">
                <a:solidFill>
                  <a:srgbClr val="F9BE17"/>
                </a:solidFill>
              </a:rPr>
              <a:t>xlsx</a:t>
            </a:r>
            <a:r>
              <a:rPr lang="pt-PT" sz="2400" b="1" dirty="0">
                <a:solidFill>
                  <a:srgbClr val="F9BE17"/>
                </a:solidFill>
              </a:rPr>
              <a:t> file:</a:t>
            </a:r>
          </a:p>
          <a:p>
            <a:endParaRPr lang="pt-PT" dirty="0"/>
          </a:p>
          <a:p>
            <a:r>
              <a:rPr lang="en-US" dirty="0"/>
              <a:t># Install </a:t>
            </a:r>
            <a:r>
              <a:rPr lang="en-US" dirty="0" err="1"/>
              <a:t>readxl</a:t>
            </a:r>
            <a:r>
              <a:rPr lang="en-US" dirty="0"/>
              <a:t> package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readxl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Access </a:t>
            </a:r>
            <a:r>
              <a:rPr lang="en-US" dirty="0" err="1"/>
              <a:t>readxl</a:t>
            </a:r>
            <a:r>
              <a:rPr lang="en-US" dirty="0"/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readxl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data from .xlsx sheet called “transcriptomics" as data frame and assign to object</a:t>
            </a:r>
          </a:p>
          <a:p>
            <a:r>
              <a:rPr lang="en-US" dirty="0"/>
              <a:t>Data &lt;- </a:t>
            </a:r>
            <a:r>
              <a:rPr lang="en-US" dirty="0" err="1"/>
              <a:t>read_excel</a:t>
            </a:r>
            <a:r>
              <a:rPr lang="en-US" dirty="0"/>
              <a:t>(“data.xlsx", </a:t>
            </a:r>
            <a:r>
              <a:rPr lang="en-US" b="1" dirty="0">
                <a:solidFill>
                  <a:srgbClr val="F9BE17"/>
                </a:solidFill>
              </a:rPr>
              <a:t>sheet=“transcriptomics"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53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1287</Words>
  <Application>Microsoft Office PowerPoint</Application>
  <PresentationFormat>Widescreen</PresentationFormat>
  <Paragraphs>159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Google Sans</vt:lpstr>
      <vt:lpstr>Lato</vt:lpstr>
      <vt:lpstr>NewBaskerville-Italic</vt:lpstr>
      <vt:lpstr>NewBaskerville-Roman</vt:lpstr>
      <vt:lpstr>Open Sans</vt:lpstr>
      <vt:lpstr>Space Grotesk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Margarida Gonçalves</dc:creator>
  <cp:lastModifiedBy>Margarida Gonçalves</cp:lastModifiedBy>
  <cp:revision>1</cp:revision>
  <dcterms:created xsi:type="dcterms:W3CDTF">2024-01-24T16:18:35Z</dcterms:created>
  <dcterms:modified xsi:type="dcterms:W3CDTF">2024-02-07T09:26:25Z</dcterms:modified>
</cp:coreProperties>
</file>